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72" r:id="rId5"/>
    <p:sldId id="275" r:id="rId6"/>
    <p:sldId id="277" r:id="rId7"/>
    <p:sldId id="273" r:id="rId8"/>
    <p:sldId id="274" r:id="rId9"/>
    <p:sldId id="278" r:id="rId10"/>
    <p:sldId id="261" r:id="rId11"/>
    <p:sldId id="280" r:id="rId12"/>
    <p:sldId id="281" r:id="rId13"/>
    <p:sldId id="271" r:id="rId14"/>
    <p:sldId id="269" r:id="rId15"/>
    <p:sldId id="262" r:id="rId16"/>
    <p:sldId id="263" r:id="rId17"/>
    <p:sldId id="264" r:id="rId18"/>
    <p:sldId id="266" r:id="rId19"/>
    <p:sldId id="268" r:id="rId20"/>
    <p:sldId id="279" r:id="rId21"/>
    <p:sldId id="282" r:id="rId22"/>
    <p:sldId id="26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B51AC-0467-3B41-B59F-3879C7581855}" v="3165" dt="2025-01-12T11:51:26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4"/>
    <p:restoredTop sz="94628"/>
  </p:normalViewPr>
  <p:slideViewPr>
    <p:cSldViewPr snapToGrid="0">
      <p:cViewPr varScale="1">
        <p:scale>
          <a:sx n="114" d="100"/>
          <a:sy n="114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, Jianhao" userId="e6ef6475-ecfb-479b-8aaf-9489aae5f958" providerId="ADAL" clId="{C37B51AC-0467-3B41-B59F-3879C7581855}"/>
    <pc:docChg chg="undo custSel addSld delSld modSld sldOrd">
      <pc:chgData name="WU, Jianhao" userId="e6ef6475-ecfb-479b-8aaf-9489aae5f958" providerId="ADAL" clId="{C37B51AC-0467-3B41-B59F-3879C7581855}" dt="2025-01-12T11:51:26.576" v="10067"/>
      <pc:docMkLst>
        <pc:docMk/>
      </pc:docMkLst>
      <pc:sldChg chg="addSp delSp modSp mod">
        <pc:chgData name="WU, Jianhao" userId="e6ef6475-ecfb-479b-8aaf-9489aae5f958" providerId="ADAL" clId="{C37B51AC-0467-3B41-B59F-3879C7581855}" dt="2025-01-06T12:54:14.305" v="2595" actId="20577"/>
        <pc:sldMkLst>
          <pc:docMk/>
          <pc:sldMk cId="3668869642" sldId="256"/>
        </pc:sldMkLst>
        <pc:spChg chg="del mod">
          <ac:chgData name="WU, Jianhao" userId="e6ef6475-ecfb-479b-8aaf-9489aae5f958" providerId="ADAL" clId="{C37B51AC-0467-3B41-B59F-3879C7581855}" dt="2025-01-05T18:47:39.056" v="366" actId="478"/>
          <ac:spMkLst>
            <pc:docMk/>
            <pc:sldMk cId="3668869642" sldId="256"/>
            <ac:spMk id="2" creationId="{385271B7-3F36-47DD-0D4A-F6CD3717B0F9}"/>
          </ac:spMkLst>
        </pc:spChg>
        <pc:spChg chg="del mod">
          <ac:chgData name="WU, Jianhao" userId="e6ef6475-ecfb-479b-8aaf-9489aae5f958" providerId="ADAL" clId="{C37B51AC-0467-3B41-B59F-3879C7581855}" dt="2025-01-05T18:47:00.968" v="353" actId="478"/>
          <ac:spMkLst>
            <pc:docMk/>
            <pc:sldMk cId="3668869642" sldId="256"/>
            <ac:spMk id="3" creationId="{8FCAEA1C-4F9C-4372-2A09-60721A0174D9}"/>
          </ac:spMkLst>
        </pc:spChg>
        <pc:spChg chg="add del mod">
          <ac:chgData name="WU, Jianhao" userId="e6ef6475-ecfb-479b-8aaf-9489aae5f958" providerId="ADAL" clId="{C37B51AC-0467-3B41-B59F-3879C7581855}" dt="2025-01-05T18:42:16.034" v="208" actId="478"/>
          <ac:spMkLst>
            <pc:docMk/>
            <pc:sldMk cId="3668869642" sldId="256"/>
            <ac:spMk id="8" creationId="{9DCD10DF-A0D8-CE9B-9196-C374827D745B}"/>
          </ac:spMkLst>
        </pc:spChg>
        <pc:spChg chg="add mod">
          <ac:chgData name="WU, Jianhao" userId="e6ef6475-ecfb-479b-8aaf-9489aae5f958" providerId="ADAL" clId="{C37B51AC-0467-3B41-B59F-3879C7581855}" dt="2025-01-05T18:46:14.382" v="347" actId="1076"/>
          <ac:spMkLst>
            <pc:docMk/>
            <pc:sldMk cId="3668869642" sldId="256"/>
            <ac:spMk id="9" creationId="{7221B250-2910-4D83-DDB6-D22A096859B3}"/>
          </ac:spMkLst>
        </pc:spChg>
        <pc:spChg chg="add mod">
          <ac:chgData name="WU, Jianhao" userId="e6ef6475-ecfb-479b-8aaf-9489aae5f958" providerId="ADAL" clId="{C37B51AC-0467-3B41-B59F-3879C7581855}" dt="2025-01-05T18:48:29.549" v="389" actId="1076"/>
          <ac:spMkLst>
            <pc:docMk/>
            <pc:sldMk cId="3668869642" sldId="256"/>
            <ac:spMk id="10" creationId="{5D1E575F-4B20-9CB8-4C97-97E9932A16B4}"/>
          </ac:spMkLst>
        </pc:spChg>
        <pc:spChg chg="add del mod">
          <ac:chgData name="WU, Jianhao" userId="e6ef6475-ecfb-479b-8aaf-9489aae5f958" providerId="ADAL" clId="{C37B51AC-0467-3B41-B59F-3879C7581855}" dt="2025-01-06T06:33:53.258" v="971" actId="478"/>
          <ac:spMkLst>
            <pc:docMk/>
            <pc:sldMk cId="3668869642" sldId="256"/>
            <ac:spMk id="12" creationId="{7A013529-664E-2F97-6D09-F710EEB21A71}"/>
          </ac:spMkLst>
        </pc:spChg>
        <pc:spChg chg="add mod">
          <ac:chgData name="WU, Jianhao" userId="e6ef6475-ecfb-479b-8aaf-9489aae5f958" providerId="ADAL" clId="{C37B51AC-0467-3B41-B59F-3879C7581855}" dt="2025-01-05T18:47:26.257" v="365" actId="20577"/>
          <ac:spMkLst>
            <pc:docMk/>
            <pc:sldMk cId="3668869642" sldId="256"/>
            <ac:spMk id="13" creationId="{0DB25E3A-3317-9EB9-8A9E-A05EB5C04DC2}"/>
          </ac:spMkLst>
        </pc:spChg>
        <pc:spChg chg="add mod">
          <ac:chgData name="WU, Jianhao" userId="e6ef6475-ecfb-479b-8aaf-9489aae5f958" providerId="ADAL" clId="{C37B51AC-0467-3B41-B59F-3879C7581855}" dt="2025-01-06T12:54:14.305" v="2595" actId="20577"/>
          <ac:spMkLst>
            <pc:docMk/>
            <pc:sldMk cId="3668869642" sldId="256"/>
            <ac:spMk id="14" creationId="{A8E543AA-5CF9-A713-930B-B3BDBAD850FD}"/>
          </ac:spMkLst>
        </pc:spChg>
        <pc:picChg chg="del">
          <ac:chgData name="WU, Jianhao" userId="e6ef6475-ecfb-479b-8aaf-9489aae5f958" providerId="ADAL" clId="{C37B51AC-0467-3B41-B59F-3879C7581855}" dt="2025-01-05T18:24:08.932" v="18" actId="478"/>
          <ac:picMkLst>
            <pc:docMk/>
            <pc:sldMk cId="3668869642" sldId="256"/>
            <ac:picMk id="4" creationId="{76FEABB9-999B-517C-1183-F1545CB97D5B}"/>
          </ac:picMkLst>
        </pc:picChg>
        <pc:picChg chg="del mod">
          <ac:chgData name="WU, Jianhao" userId="e6ef6475-ecfb-479b-8aaf-9489aae5f958" providerId="ADAL" clId="{C37B51AC-0467-3B41-B59F-3879C7581855}" dt="2025-01-05T18:34:44.061" v="153" actId="478"/>
          <ac:picMkLst>
            <pc:docMk/>
            <pc:sldMk cId="3668869642" sldId="256"/>
            <ac:picMk id="6" creationId="{65A77667-915E-E416-10B2-1AD45E9876B5}"/>
          </ac:picMkLst>
        </pc:picChg>
        <pc:picChg chg="add del mod">
          <ac:chgData name="WU, Jianhao" userId="e6ef6475-ecfb-479b-8aaf-9489aae5f958" providerId="ADAL" clId="{C37B51AC-0467-3B41-B59F-3879C7581855}" dt="2025-01-05T18:34:10.992" v="149" actId="478"/>
          <ac:picMkLst>
            <pc:docMk/>
            <pc:sldMk cId="3668869642" sldId="256"/>
            <ac:picMk id="1026" creationId="{B0324EE5-C81B-631C-C76B-C3D6975FC990}"/>
          </ac:picMkLst>
        </pc:picChg>
        <pc:picChg chg="add mod">
          <ac:chgData name="WU, Jianhao" userId="e6ef6475-ecfb-479b-8aaf-9489aae5f958" providerId="ADAL" clId="{C37B51AC-0467-3B41-B59F-3879C7581855}" dt="2025-01-05T18:55:18.554" v="970" actId="14100"/>
          <ac:picMkLst>
            <pc:docMk/>
            <pc:sldMk cId="3668869642" sldId="256"/>
            <ac:picMk id="1028" creationId="{0C6145FA-89B6-9C6C-3B94-5E614B7618C3}"/>
          </ac:picMkLst>
        </pc:picChg>
        <pc:picChg chg="add del mod">
          <ac:chgData name="WU, Jianhao" userId="e6ef6475-ecfb-479b-8aaf-9489aae5f958" providerId="ADAL" clId="{C37B51AC-0467-3B41-B59F-3879C7581855}" dt="2025-01-05T18:34:53.394" v="159" actId="478"/>
          <ac:picMkLst>
            <pc:docMk/>
            <pc:sldMk cId="3668869642" sldId="256"/>
            <ac:picMk id="1030" creationId="{3EEEED75-38D0-C541-70E8-7E612CF067D9}"/>
          </ac:picMkLst>
        </pc:picChg>
        <pc:picChg chg="add del">
          <ac:chgData name="WU, Jianhao" userId="e6ef6475-ecfb-479b-8aaf-9489aae5f958" providerId="ADAL" clId="{C37B51AC-0467-3B41-B59F-3879C7581855}" dt="2025-01-05T18:35:13.489" v="161"/>
          <ac:picMkLst>
            <pc:docMk/>
            <pc:sldMk cId="3668869642" sldId="256"/>
            <ac:picMk id="1032" creationId="{BFE6C78E-819E-70CD-4A83-9EB0913A7B8C}"/>
          </ac:picMkLst>
        </pc:picChg>
        <pc:picChg chg="add del mod">
          <ac:chgData name="WU, Jianhao" userId="e6ef6475-ecfb-479b-8aaf-9489aae5f958" providerId="ADAL" clId="{C37B51AC-0467-3B41-B59F-3879C7581855}" dt="2025-01-05T18:37:19.422" v="165" actId="478"/>
          <ac:picMkLst>
            <pc:docMk/>
            <pc:sldMk cId="3668869642" sldId="256"/>
            <ac:picMk id="1034" creationId="{28804A7A-80C8-AA2B-EF2D-A22A7007D73E}"/>
          </ac:picMkLst>
        </pc:picChg>
        <pc:picChg chg="add mod">
          <ac:chgData name="WU, Jianhao" userId="e6ef6475-ecfb-479b-8aaf-9489aae5f958" providerId="ADAL" clId="{C37B51AC-0467-3B41-B59F-3879C7581855}" dt="2025-01-05T18:54:58.746" v="968" actId="14100"/>
          <ac:picMkLst>
            <pc:docMk/>
            <pc:sldMk cId="3668869642" sldId="256"/>
            <ac:picMk id="1036" creationId="{34E915EC-75C0-FD25-C9A7-E7A5EE4EF389}"/>
          </ac:picMkLst>
        </pc:picChg>
      </pc:sldChg>
      <pc:sldChg chg="addSp delSp modSp mod ord setBg modAnim">
        <pc:chgData name="WU, Jianhao" userId="e6ef6475-ecfb-479b-8aaf-9489aae5f958" providerId="ADAL" clId="{C37B51AC-0467-3B41-B59F-3879C7581855}" dt="2025-01-11T09:56:58.270" v="7361" actId="20577"/>
        <pc:sldMkLst>
          <pc:docMk/>
          <pc:sldMk cId="307106560" sldId="257"/>
        </pc:sldMkLst>
        <pc:spChg chg="mod">
          <ac:chgData name="WU, Jianhao" userId="e6ef6475-ecfb-479b-8aaf-9489aae5f958" providerId="ADAL" clId="{C37B51AC-0467-3B41-B59F-3879C7581855}" dt="2025-01-11T09:56:58.270" v="7361" actId="20577"/>
          <ac:spMkLst>
            <pc:docMk/>
            <pc:sldMk cId="307106560" sldId="257"/>
            <ac:spMk id="2" creationId="{4CE8DD96-4CAB-D1D5-E5A6-1D8C3E39E459}"/>
          </ac:spMkLst>
        </pc:spChg>
        <pc:spChg chg="mod">
          <ac:chgData name="WU, Jianhao" userId="e6ef6475-ecfb-479b-8aaf-9489aae5f958" providerId="ADAL" clId="{C37B51AC-0467-3B41-B59F-3879C7581855}" dt="2025-01-06T13:14:09.632" v="3054" actId="20577"/>
          <ac:spMkLst>
            <pc:docMk/>
            <pc:sldMk cId="307106560" sldId="257"/>
            <ac:spMk id="3" creationId="{34DF0EF6-4D8F-D9BA-4030-FB3CB0DE7A05}"/>
          </ac:spMkLst>
        </pc:spChg>
        <pc:spChg chg="mod">
          <ac:chgData name="WU, Jianhao" userId="e6ef6475-ecfb-479b-8aaf-9489aae5f958" providerId="ADAL" clId="{C37B51AC-0467-3B41-B59F-3879C7581855}" dt="2025-01-06T12:58:19.235" v="2604" actId="26606"/>
          <ac:spMkLst>
            <pc:docMk/>
            <pc:sldMk cId="307106560" sldId="257"/>
            <ac:spMk id="4" creationId="{F2D3083B-86B4-DAD2-0266-01D35FCA8619}"/>
          </ac:spMkLst>
        </pc:spChg>
        <pc:spChg chg="add del">
          <ac:chgData name="WU, Jianhao" userId="e6ef6475-ecfb-479b-8aaf-9489aae5f958" providerId="ADAL" clId="{C37B51AC-0467-3B41-B59F-3879C7581855}" dt="2025-01-06T12:58:19.235" v="2604" actId="26606"/>
          <ac:spMkLst>
            <pc:docMk/>
            <pc:sldMk cId="307106560" sldId="257"/>
            <ac:spMk id="1031" creationId="{A7AE9375-4664-4DB2-922D-2782A6E439AC}"/>
          </ac:spMkLst>
        </pc:spChg>
        <pc:spChg chg="add del">
          <ac:chgData name="WU, Jianhao" userId="e6ef6475-ecfb-479b-8aaf-9489aae5f958" providerId="ADAL" clId="{C37B51AC-0467-3B41-B59F-3879C7581855}" dt="2025-01-06T12:58:19.235" v="2604" actId="26606"/>
          <ac:spMkLst>
            <pc:docMk/>
            <pc:sldMk cId="307106560" sldId="257"/>
            <ac:spMk id="1035" creationId="{C87417AF-190E-4D6E-AFA6-7D3E84B0B430}"/>
          </ac:spMkLst>
        </pc:spChg>
        <pc:spChg chg="add del">
          <ac:chgData name="WU, Jianhao" userId="e6ef6475-ecfb-479b-8aaf-9489aae5f958" providerId="ADAL" clId="{C37B51AC-0467-3B41-B59F-3879C7581855}" dt="2025-01-06T12:58:19.235" v="2604" actId="26606"/>
          <ac:spMkLst>
            <pc:docMk/>
            <pc:sldMk cId="307106560" sldId="257"/>
            <ac:spMk id="1037" creationId="{80B30ED8-273E-4C07-8568-2FE5CC5C483D}"/>
          </ac:spMkLst>
        </pc:spChg>
        <pc:picChg chg="add del mod">
          <ac:chgData name="WU, Jianhao" userId="e6ef6475-ecfb-479b-8aaf-9489aae5f958" providerId="ADAL" clId="{C37B51AC-0467-3B41-B59F-3879C7581855}" dt="2025-01-08T07:25:15.792" v="7305" actId="478"/>
          <ac:picMkLst>
            <pc:docMk/>
            <pc:sldMk cId="307106560" sldId="257"/>
            <ac:picMk id="5" creationId="{1860AD00-1474-0210-A77F-8481882E2306}"/>
          </ac:picMkLst>
        </pc:picChg>
        <pc:picChg chg="add mod modCrop">
          <ac:chgData name="WU, Jianhao" userId="e6ef6475-ecfb-479b-8aaf-9489aae5f958" providerId="ADAL" clId="{C37B51AC-0467-3B41-B59F-3879C7581855}" dt="2025-01-08T07:26:15.823" v="7316" actId="1076"/>
          <ac:picMkLst>
            <pc:docMk/>
            <pc:sldMk cId="307106560" sldId="257"/>
            <ac:picMk id="6" creationId="{E543219B-BAFC-8029-C140-48F6883606EB}"/>
          </ac:picMkLst>
        </pc:picChg>
        <pc:picChg chg="del mod ord">
          <ac:chgData name="WU, Jianhao" userId="e6ef6475-ecfb-479b-8aaf-9489aae5f958" providerId="ADAL" clId="{C37B51AC-0467-3B41-B59F-3879C7581855}" dt="2025-01-06T13:00:18.658" v="2855" actId="21"/>
          <ac:picMkLst>
            <pc:docMk/>
            <pc:sldMk cId="307106560" sldId="257"/>
            <ac:picMk id="1026" creationId="{22495D21-7B80-894F-ADA7-D280C922C56B}"/>
          </ac:picMkLst>
        </pc:picChg>
        <pc:cxnChg chg="add del">
          <ac:chgData name="WU, Jianhao" userId="e6ef6475-ecfb-479b-8aaf-9489aae5f958" providerId="ADAL" clId="{C37B51AC-0467-3B41-B59F-3879C7581855}" dt="2025-01-06T12:58:19.235" v="2604" actId="26606"/>
          <ac:cxnSpMkLst>
            <pc:docMk/>
            <pc:sldMk cId="307106560" sldId="257"/>
            <ac:cxnSpMk id="1033" creationId="{EE504C98-6397-41C1-A8D8-2D9C4ED307E0}"/>
          </ac:cxnSpMkLst>
        </pc:cxnChg>
      </pc:sldChg>
      <pc:sldChg chg="addSp delSp modSp mod ord delAnim modAnim">
        <pc:chgData name="WU, Jianhao" userId="e6ef6475-ecfb-479b-8aaf-9489aae5f958" providerId="ADAL" clId="{C37B51AC-0467-3B41-B59F-3879C7581855}" dt="2025-01-12T11:45:37.364" v="10051" actId="20577"/>
        <pc:sldMkLst>
          <pc:docMk/>
          <pc:sldMk cId="1356483722" sldId="258"/>
        </pc:sldMkLst>
        <pc:spChg chg="mod">
          <ac:chgData name="WU, Jianhao" userId="e6ef6475-ecfb-479b-8aaf-9489aae5f958" providerId="ADAL" clId="{C37B51AC-0467-3B41-B59F-3879C7581855}" dt="2025-01-12T11:45:37.364" v="10051" actId="20577"/>
          <ac:spMkLst>
            <pc:docMk/>
            <pc:sldMk cId="1356483722" sldId="258"/>
            <ac:spMk id="2" creationId="{C914FE62-BCF8-0CEA-98B3-624689832826}"/>
          </ac:spMkLst>
        </pc:spChg>
        <pc:spChg chg="del mod">
          <ac:chgData name="WU, Jianhao" userId="e6ef6475-ecfb-479b-8aaf-9489aae5f958" providerId="ADAL" clId="{C37B51AC-0467-3B41-B59F-3879C7581855}" dt="2025-01-11T10:03:05.671" v="7610" actId="478"/>
          <ac:spMkLst>
            <pc:docMk/>
            <pc:sldMk cId="1356483722" sldId="258"/>
            <ac:spMk id="3" creationId="{2AE55240-9444-3F47-7D63-B7A180CE9792}"/>
          </ac:spMkLst>
        </pc:spChg>
        <pc:spChg chg="add del mod">
          <ac:chgData name="WU, Jianhao" userId="e6ef6475-ecfb-479b-8aaf-9489aae5f958" providerId="ADAL" clId="{C37B51AC-0467-3B41-B59F-3879C7581855}" dt="2025-01-12T03:23:10.353" v="7869" actId="478"/>
          <ac:spMkLst>
            <pc:docMk/>
            <pc:sldMk cId="1356483722" sldId="258"/>
            <ac:spMk id="3" creationId="{94791E89-9683-8D98-AD4A-A70D016A7393}"/>
          </ac:spMkLst>
        </pc:spChg>
        <pc:spChg chg="add mod">
          <ac:chgData name="WU, Jianhao" userId="e6ef6475-ecfb-479b-8aaf-9489aae5f958" providerId="ADAL" clId="{C37B51AC-0467-3B41-B59F-3879C7581855}" dt="2025-01-12T03:24:46.560" v="8002" actId="1076"/>
          <ac:spMkLst>
            <pc:docMk/>
            <pc:sldMk cId="1356483722" sldId="258"/>
            <ac:spMk id="5" creationId="{C2A9640C-DFC5-96E6-274C-2AF849FC9122}"/>
          </ac:spMkLst>
        </pc:spChg>
        <pc:spChg chg="add mod">
          <ac:chgData name="WU, Jianhao" userId="e6ef6475-ecfb-479b-8aaf-9489aae5f958" providerId="ADAL" clId="{C37B51AC-0467-3B41-B59F-3879C7581855}" dt="2025-01-12T03:25:15.003" v="8006" actId="1076"/>
          <ac:spMkLst>
            <pc:docMk/>
            <pc:sldMk cId="1356483722" sldId="258"/>
            <ac:spMk id="6" creationId="{C673A2F9-219D-A308-AF2A-900FF1C3E110}"/>
          </ac:spMkLst>
        </pc:spChg>
        <pc:spChg chg="add del mod">
          <ac:chgData name="WU, Jianhao" userId="e6ef6475-ecfb-479b-8aaf-9489aae5f958" providerId="ADAL" clId="{C37B51AC-0467-3B41-B59F-3879C7581855}" dt="2025-01-11T10:03:11.025" v="7612" actId="478"/>
          <ac:spMkLst>
            <pc:docMk/>
            <pc:sldMk cId="1356483722" sldId="258"/>
            <ac:spMk id="7" creationId="{C0B71E76-1BBB-EB1B-CC20-5DD455013B88}"/>
          </ac:spMkLst>
        </pc:spChg>
        <pc:spChg chg="add del mod">
          <ac:chgData name="WU, Jianhao" userId="e6ef6475-ecfb-479b-8aaf-9489aae5f958" providerId="ADAL" clId="{C37B51AC-0467-3B41-B59F-3879C7581855}" dt="2025-01-11T10:06:20.509" v="7670" actId="478"/>
          <ac:spMkLst>
            <pc:docMk/>
            <pc:sldMk cId="1356483722" sldId="258"/>
            <ac:spMk id="8" creationId="{D11C6A2D-C3C5-87CB-D945-A23279E6A8CB}"/>
          </ac:spMkLst>
        </pc:spChg>
        <pc:spChg chg="add mod">
          <ac:chgData name="WU, Jianhao" userId="e6ef6475-ecfb-479b-8aaf-9489aae5f958" providerId="ADAL" clId="{C37B51AC-0467-3B41-B59F-3879C7581855}" dt="2025-01-12T03:42:21.533" v="8007" actId="1076"/>
          <ac:spMkLst>
            <pc:docMk/>
            <pc:sldMk cId="1356483722" sldId="258"/>
            <ac:spMk id="9" creationId="{085B24FF-B2AD-8535-1500-6A91A8DFE29A}"/>
          </ac:spMkLst>
        </pc:spChg>
        <pc:picChg chg="add del mod">
          <ac:chgData name="WU, Jianhao" userId="e6ef6475-ecfb-479b-8aaf-9489aae5f958" providerId="ADAL" clId="{C37B51AC-0467-3B41-B59F-3879C7581855}" dt="2025-01-11T10:03:08.338" v="7611" actId="478"/>
          <ac:picMkLst>
            <pc:docMk/>
            <pc:sldMk cId="1356483722" sldId="258"/>
            <ac:picMk id="5" creationId="{300D668E-C4F5-707A-1B9B-A7F72485F1FF}"/>
          </ac:picMkLst>
        </pc:picChg>
        <pc:picChg chg="mod">
          <ac:chgData name="WU, Jianhao" userId="e6ef6475-ecfb-479b-8aaf-9489aae5f958" providerId="ADAL" clId="{C37B51AC-0467-3B41-B59F-3879C7581855}" dt="2025-01-11T10:03:20.879" v="7616" actId="1076"/>
          <ac:picMkLst>
            <pc:docMk/>
            <pc:sldMk cId="1356483722" sldId="258"/>
            <ac:picMk id="2052" creationId="{E898AD0D-55D5-F622-A0CC-D9EC64578588}"/>
          </ac:picMkLst>
        </pc:picChg>
      </pc:sldChg>
      <pc:sldChg chg="addSp delSp modSp mod delAnim modAnim">
        <pc:chgData name="WU, Jianhao" userId="e6ef6475-ecfb-479b-8aaf-9489aae5f958" providerId="ADAL" clId="{C37B51AC-0467-3B41-B59F-3879C7581855}" dt="2025-01-12T05:45:21.932" v="9946" actId="20577"/>
        <pc:sldMkLst>
          <pc:docMk/>
          <pc:sldMk cId="747229953" sldId="259"/>
        </pc:sldMkLst>
        <pc:spChg chg="mod">
          <ac:chgData name="WU, Jianhao" userId="e6ef6475-ecfb-479b-8aaf-9489aae5f958" providerId="ADAL" clId="{C37B51AC-0467-3B41-B59F-3879C7581855}" dt="2025-01-12T05:45:21.932" v="9946" actId="20577"/>
          <ac:spMkLst>
            <pc:docMk/>
            <pc:sldMk cId="747229953" sldId="259"/>
            <ac:spMk id="2" creationId="{593DC0E6-1078-DAC9-F7A7-F9EBAE0CE818}"/>
          </ac:spMkLst>
        </pc:spChg>
        <pc:spChg chg="mod">
          <ac:chgData name="WU, Jianhao" userId="e6ef6475-ecfb-479b-8aaf-9489aae5f958" providerId="ADAL" clId="{C37B51AC-0467-3B41-B59F-3879C7581855}" dt="2025-01-12T03:20:18.790" v="7852" actId="20577"/>
          <ac:spMkLst>
            <pc:docMk/>
            <pc:sldMk cId="747229953" sldId="259"/>
            <ac:spMk id="3" creationId="{2FF0D6D7-1DE1-95A2-B133-134065B5DCC5}"/>
          </ac:spMkLst>
        </pc:spChg>
        <pc:spChg chg="add del mod">
          <ac:chgData name="WU, Jianhao" userId="e6ef6475-ecfb-479b-8aaf-9489aae5f958" providerId="ADAL" clId="{C37B51AC-0467-3B41-B59F-3879C7581855}" dt="2025-01-11T09:57:54.486" v="7423" actId="478"/>
          <ac:spMkLst>
            <pc:docMk/>
            <pc:sldMk cId="747229953" sldId="259"/>
            <ac:spMk id="6" creationId="{38111F8C-1E3E-4037-D141-0FAD80BCD1AF}"/>
          </ac:spMkLst>
        </pc:spChg>
        <pc:spChg chg="add mod">
          <ac:chgData name="WU, Jianhao" userId="e6ef6475-ecfb-479b-8aaf-9489aae5f958" providerId="ADAL" clId="{C37B51AC-0467-3B41-B59F-3879C7581855}" dt="2025-01-12T04:08:10.222" v="8591" actId="1076"/>
          <ac:spMkLst>
            <pc:docMk/>
            <pc:sldMk cId="747229953" sldId="259"/>
            <ac:spMk id="7" creationId="{74CE8D64-0DDD-35F8-744E-133C3B401C9B}"/>
          </ac:spMkLst>
        </pc:spChg>
        <pc:spChg chg="add del mod">
          <ac:chgData name="WU, Jianhao" userId="e6ef6475-ecfb-479b-8aaf-9489aae5f958" providerId="ADAL" clId="{C37B51AC-0467-3B41-B59F-3879C7581855}" dt="2025-01-12T04:08:22.490" v="8593"/>
          <ac:spMkLst>
            <pc:docMk/>
            <pc:sldMk cId="747229953" sldId="259"/>
            <ac:spMk id="8" creationId="{601DB9BA-02C1-F919-FD46-C10ADAC138FE}"/>
          </ac:spMkLst>
        </pc:spChg>
        <pc:spChg chg="add mod">
          <ac:chgData name="WU, Jianhao" userId="e6ef6475-ecfb-479b-8aaf-9489aae5f958" providerId="ADAL" clId="{C37B51AC-0467-3B41-B59F-3879C7581855}" dt="2025-01-12T04:09:15.028" v="8675" actId="14100"/>
          <ac:spMkLst>
            <pc:docMk/>
            <pc:sldMk cId="747229953" sldId="259"/>
            <ac:spMk id="9" creationId="{B8818914-D44F-6AFE-C158-2D8A744F0FA1}"/>
          </ac:spMkLst>
        </pc:spChg>
        <pc:picChg chg="add del mod">
          <ac:chgData name="WU, Jianhao" userId="e6ef6475-ecfb-479b-8aaf-9489aae5f958" providerId="ADAL" clId="{C37B51AC-0467-3B41-B59F-3879C7581855}" dt="2025-01-11T09:57:55.498" v="7424" actId="478"/>
          <ac:picMkLst>
            <pc:docMk/>
            <pc:sldMk cId="747229953" sldId="259"/>
            <ac:picMk id="5" creationId="{CB3BD87B-B182-F473-548B-0D6D4964185A}"/>
          </ac:picMkLst>
        </pc:picChg>
        <pc:picChg chg="add mod">
          <ac:chgData name="WU, Jianhao" userId="e6ef6475-ecfb-479b-8aaf-9489aae5f958" providerId="ADAL" clId="{C37B51AC-0467-3B41-B59F-3879C7581855}" dt="2025-01-11T10:00:37.473" v="7495" actId="1076"/>
          <ac:picMkLst>
            <pc:docMk/>
            <pc:sldMk cId="747229953" sldId="259"/>
            <ac:picMk id="1026" creationId="{93660C3D-9C51-A2C3-C734-EF11CBD25AA4}"/>
          </ac:picMkLst>
        </pc:picChg>
        <pc:cxnChg chg="add del mod">
          <ac:chgData name="WU, Jianhao" userId="e6ef6475-ecfb-479b-8aaf-9489aae5f958" providerId="ADAL" clId="{C37B51AC-0467-3B41-B59F-3879C7581855}" dt="2025-01-12T04:07:24.028" v="8588" actId="11529"/>
          <ac:cxnSpMkLst>
            <pc:docMk/>
            <pc:sldMk cId="747229953" sldId="259"/>
            <ac:cxnSpMk id="6" creationId="{8D4DEAF6-981A-7B79-D5F2-CC73AC7F5E3E}"/>
          </ac:cxnSpMkLst>
        </pc:cxnChg>
      </pc:sldChg>
      <pc:sldChg chg="del">
        <pc:chgData name="WU, Jianhao" userId="e6ef6475-ecfb-479b-8aaf-9489aae5f958" providerId="ADAL" clId="{C37B51AC-0467-3B41-B59F-3879C7581855}" dt="2025-01-06T07:19:56.558" v="1002" actId="2696"/>
        <pc:sldMkLst>
          <pc:docMk/>
          <pc:sldMk cId="4056343853" sldId="260"/>
        </pc:sldMkLst>
      </pc:sldChg>
      <pc:sldChg chg="addSp delSp modSp mod delAnim modAnim modShow">
        <pc:chgData name="WU, Jianhao" userId="e6ef6475-ecfb-479b-8aaf-9489aae5f958" providerId="ADAL" clId="{C37B51AC-0467-3B41-B59F-3879C7581855}" dt="2025-01-12T11:46:33.592" v="10052" actId="729"/>
        <pc:sldMkLst>
          <pc:docMk/>
          <pc:sldMk cId="1441478118" sldId="261"/>
        </pc:sldMkLst>
        <pc:spChg chg="mod">
          <ac:chgData name="WU, Jianhao" userId="e6ef6475-ecfb-479b-8aaf-9489aae5f958" providerId="ADAL" clId="{C37B51AC-0467-3B41-B59F-3879C7581855}" dt="2025-01-12T05:26:49.201" v="8970" actId="255"/>
          <ac:spMkLst>
            <pc:docMk/>
            <pc:sldMk cId="1441478118" sldId="261"/>
            <ac:spMk id="2" creationId="{CD78D7FE-91A8-814A-2147-3547CEC0EC8E}"/>
          </ac:spMkLst>
        </pc:spChg>
        <pc:spChg chg="add del mod">
          <ac:chgData name="WU, Jianhao" userId="e6ef6475-ecfb-479b-8aaf-9489aae5f958" providerId="ADAL" clId="{C37B51AC-0467-3B41-B59F-3879C7581855}" dt="2025-01-12T03:53:57.604" v="8394" actId="767"/>
          <ac:spMkLst>
            <pc:docMk/>
            <pc:sldMk cId="1441478118" sldId="261"/>
            <ac:spMk id="5" creationId="{1F7C84EC-8E3B-9590-A93F-326AAE6C67C8}"/>
          </ac:spMkLst>
        </pc:spChg>
        <pc:spChg chg="mod">
          <ac:chgData name="WU, Jianhao" userId="e6ef6475-ecfb-479b-8aaf-9489aae5f958" providerId="ADAL" clId="{C37B51AC-0467-3B41-B59F-3879C7581855}" dt="2025-01-12T05:28:30.093" v="9152" actId="113"/>
          <ac:spMkLst>
            <pc:docMk/>
            <pc:sldMk cId="1441478118" sldId="261"/>
            <ac:spMk id="8" creationId="{7944A8E5-F74D-3CDB-746D-B9E7C5E15122}"/>
          </ac:spMkLst>
        </pc:spChg>
        <pc:spChg chg="add mod">
          <ac:chgData name="WU, Jianhao" userId="e6ef6475-ecfb-479b-8aaf-9489aae5f958" providerId="ADAL" clId="{C37B51AC-0467-3B41-B59F-3879C7581855}" dt="2025-01-07T08:36:57.281" v="7197" actId="20577"/>
          <ac:spMkLst>
            <pc:docMk/>
            <pc:sldMk cId="1441478118" sldId="261"/>
            <ac:spMk id="9" creationId="{7F51008B-BCF1-7A41-33F9-8B80B720CDA5}"/>
          </ac:spMkLst>
        </pc:spChg>
        <pc:spChg chg="add del mod">
          <ac:chgData name="WU, Jianhao" userId="e6ef6475-ecfb-479b-8aaf-9489aae5f958" providerId="ADAL" clId="{C37B51AC-0467-3B41-B59F-3879C7581855}" dt="2025-01-06T07:33:42.472" v="1066" actId="478"/>
          <ac:spMkLst>
            <pc:docMk/>
            <pc:sldMk cId="1441478118" sldId="261"/>
            <ac:spMk id="9" creationId="{E78B7802-DCB8-B73D-1209-D94CB9889E78}"/>
          </ac:spMkLst>
        </pc:spChg>
        <pc:spChg chg="add mod">
          <ac:chgData name="WU, Jianhao" userId="e6ef6475-ecfb-479b-8aaf-9489aae5f958" providerId="ADAL" clId="{C37B51AC-0467-3B41-B59F-3879C7581855}" dt="2025-01-07T08:31:09.814" v="6753" actId="1076"/>
          <ac:spMkLst>
            <pc:docMk/>
            <pc:sldMk cId="1441478118" sldId="261"/>
            <ac:spMk id="11" creationId="{B07F92BD-6DA8-7523-A307-5199E4F907C2}"/>
          </ac:spMkLst>
        </pc:spChg>
        <pc:spChg chg="add del mod">
          <ac:chgData name="WU, Jianhao" userId="e6ef6475-ecfb-479b-8aaf-9489aae5f958" providerId="ADAL" clId="{C37B51AC-0467-3B41-B59F-3879C7581855}" dt="2025-01-06T13:32:06.863" v="3332" actId="478"/>
          <ac:spMkLst>
            <pc:docMk/>
            <pc:sldMk cId="1441478118" sldId="261"/>
            <ac:spMk id="12" creationId="{E0E4BCF4-5982-7D10-9BE0-0BB5BFFA5285}"/>
          </ac:spMkLst>
        </pc:spChg>
        <pc:picChg chg="del">
          <ac:chgData name="WU, Jianhao" userId="e6ef6475-ecfb-479b-8aaf-9489aae5f958" providerId="ADAL" clId="{C37B51AC-0467-3B41-B59F-3879C7581855}" dt="2025-01-06T07:21:46.027" v="1022" actId="478"/>
          <ac:picMkLst>
            <pc:docMk/>
            <pc:sldMk cId="1441478118" sldId="261"/>
            <ac:picMk id="4" creationId="{6A2B343C-3F1E-052D-2AF9-3DD2FB0CCD0B}"/>
          </ac:picMkLst>
        </pc:picChg>
        <pc:picChg chg="add mod">
          <ac:chgData name="WU, Jianhao" userId="e6ef6475-ecfb-479b-8aaf-9489aae5f958" providerId="ADAL" clId="{C37B51AC-0467-3B41-B59F-3879C7581855}" dt="2025-01-07T08:30:57.017" v="6750" actId="1076"/>
          <ac:picMkLst>
            <pc:docMk/>
            <pc:sldMk cId="1441478118" sldId="261"/>
            <ac:picMk id="4" creationId="{A6066604-4C39-D611-562D-50877AFFC2CE}"/>
          </ac:picMkLst>
        </pc:picChg>
        <pc:picChg chg="del">
          <ac:chgData name="WU, Jianhao" userId="e6ef6475-ecfb-479b-8aaf-9489aae5f958" providerId="ADAL" clId="{C37B51AC-0467-3B41-B59F-3879C7581855}" dt="2025-01-06T07:21:47.218" v="1023" actId="478"/>
          <ac:picMkLst>
            <pc:docMk/>
            <pc:sldMk cId="1441478118" sldId="261"/>
            <ac:picMk id="5" creationId="{7B78C88C-078F-E746-B594-C9068E204D11}"/>
          </ac:picMkLst>
        </pc:picChg>
        <pc:picChg chg="add del mod">
          <ac:chgData name="WU, Jianhao" userId="e6ef6475-ecfb-479b-8aaf-9489aae5f958" providerId="ADAL" clId="{C37B51AC-0467-3B41-B59F-3879C7581855}" dt="2025-01-06T13:25:50.296" v="3148" actId="478"/>
          <ac:picMkLst>
            <pc:docMk/>
            <pc:sldMk cId="1441478118" sldId="261"/>
            <ac:picMk id="7" creationId="{684F603B-4B12-D280-E5C6-46EBB0BC510A}"/>
          </ac:picMkLst>
        </pc:picChg>
        <pc:picChg chg="add del mod">
          <ac:chgData name="WU, Jianhao" userId="e6ef6475-ecfb-479b-8aaf-9489aae5f958" providerId="ADAL" clId="{C37B51AC-0467-3B41-B59F-3879C7581855}" dt="2025-01-07T08:30:02.294" v="6737" actId="21"/>
          <ac:picMkLst>
            <pc:docMk/>
            <pc:sldMk cId="1441478118" sldId="261"/>
            <ac:picMk id="10" creationId="{1CC9D67E-E165-0EBE-C48B-A2097DE0D057}"/>
          </ac:picMkLst>
        </pc:picChg>
        <pc:cxnChg chg="add del">
          <ac:chgData name="WU, Jianhao" userId="e6ef6475-ecfb-479b-8aaf-9489aae5f958" providerId="ADAL" clId="{C37B51AC-0467-3B41-B59F-3879C7581855}" dt="2025-01-06T13:28:04.560" v="3161" actId="11529"/>
          <ac:cxnSpMkLst>
            <pc:docMk/>
            <pc:sldMk cId="1441478118" sldId="261"/>
            <ac:cxnSpMk id="6" creationId="{18F752F5-09DE-A7CD-DEC6-A7F51ABDB5BB}"/>
          </ac:cxnSpMkLst>
        </pc:cxnChg>
      </pc:sldChg>
      <pc:sldChg chg="addSp delSp modSp mod modAnim">
        <pc:chgData name="WU, Jianhao" userId="e6ef6475-ecfb-479b-8aaf-9489aae5f958" providerId="ADAL" clId="{C37B51AC-0467-3B41-B59F-3879C7581855}" dt="2025-01-12T05:31:41.630" v="9369" actId="20577"/>
        <pc:sldMkLst>
          <pc:docMk/>
          <pc:sldMk cId="154425950" sldId="262"/>
        </pc:sldMkLst>
        <pc:spChg chg="add mod">
          <ac:chgData name="WU, Jianhao" userId="e6ef6475-ecfb-479b-8aaf-9489aae5f958" providerId="ADAL" clId="{C37B51AC-0467-3B41-B59F-3879C7581855}" dt="2025-01-06T14:34:22.146" v="4458" actId="1076"/>
          <ac:spMkLst>
            <pc:docMk/>
            <pc:sldMk cId="154425950" sldId="262"/>
            <ac:spMk id="3" creationId="{67DB69E3-3AA5-2C76-670B-1EEEE90EF29B}"/>
          </ac:spMkLst>
        </pc:spChg>
        <pc:spChg chg="mod">
          <ac:chgData name="WU, Jianhao" userId="e6ef6475-ecfb-479b-8aaf-9489aae5f958" providerId="ADAL" clId="{C37B51AC-0467-3B41-B59F-3879C7581855}" dt="2025-01-12T05:31:41.630" v="9369" actId="20577"/>
          <ac:spMkLst>
            <pc:docMk/>
            <pc:sldMk cId="154425950" sldId="262"/>
            <ac:spMk id="4" creationId="{82772A6B-043B-DF98-F21A-E92D7829D2C9}"/>
          </ac:spMkLst>
        </pc:spChg>
        <pc:spChg chg="mod">
          <ac:chgData name="WU, Jianhao" userId="e6ef6475-ecfb-479b-8aaf-9489aae5f958" providerId="ADAL" clId="{C37B51AC-0467-3B41-B59F-3879C7581855}" dt="2025-01-06T14:33:34.058" v="4396" actId="20577"/>
          <ac:spMkLst>
            <pc:docMk/>
            <pc:sldMk cId="154425950" sldId="262"/>
            <ac:spMk id="5" creationId="{E69787D8-912D-C03E-78CE-5866BB87ADBF}"/>
          </ac:spMkLst>
        </pc:spChg>
        <pc:spChg chg="add mod">
          <ac:chgData name="WU, Jianhao" userId="e6ef6475-ecfb-479b-8aaf-9489aae5f958" providerId="ADAL" clId="{C37B51AC-0467-3B41-B59F-3879C7581855}" dt="2025-01-06T14:34:50.460" v="4517" actId="20577"/>
          <ac:spMkLst>
            <pc:docMk/>
            <pc:sldMk cId="154425950" sldId="262"/>
            <ac:spMk id="6" creationId="{91108A3F-E6B1-1C3A-E523-B4DF0EB2471D}"/>
          </ac:spMkLst>
        </pc:spChg>
        <pc:picChg chg="del mod">
          <ac:chgData name="WU, Jianhao" userId="e6ef6475-ecfb-479b-8aaf-9489aae5f958" providerId="ADAL" clId="{C37B51AC-0467-3B41-B59F-3879C7581855}" dt="2025-01-06T08:13:17.765" v="1073" actId="478"/>
          <ac:picMkLst>
            <pc:docMk/>
            <pc:sldMk cId="154425950" sldId="262"/>
            <ac:picMk id="6" creationId="{7299E3D7-E182-60BB-8827-8D00376F249E}"/>
          </ac:picMkLst>
        </pc:picChg>
        <pc:picChg chg="add mod">
          <ac:chgData name="WU, Jianhao" userId="e6ef6475-ecfb-479b-8aaf-9489aae5f958" providerId="ADAL" clId="{C37B51AC-0467-3B41-B59F-3879C7581855}" dt="2025-01-06T14:33:38.954" v="4397" actId="1076"/>
          <ac:picMkLst>
            <pc:docMk/>
            <pc:sldMk cId="154425950" sldId="262"/>
            <ac:picMk id="7" creationId="{892B28CD-325D-5960-7766-26D98AA8FE77}"/>
          </ac:picMkLst>
        </pc:picChg>
      </pc:sldChg>
      <pc:sldChg chg="addSp delSp modSp mod modAnim">
        <pc:chgData name="WU, Jianhao" userId="e6ef6475-ecfb-479b-8aaf-9489aae5f958" providerId="ADAL" clId="{C37B51AC-0467-3B41-B59F-3879C7581855}" dt="2025-01-12T05:32:41.454" v="9429" actId="255"/>
        <pc:sldMkLst>
          <pc:docMk/>
          <pc:sldMk cId="1582897871" sldId="263"/>
        </pc:sldMkLst>
        <pc:spChg chg="mod">
          <ac:chgData name="WU, Jianhao" userId="e6ef6475-ecfb-479b-8aaf-9489aae5f958" providerId="ADAL" clId="{C37B51AC-0467-3B41-B59F-3879C7581855}" dt="2025-01-12T05:32:41.454" v="9429" actId="255"/>
          <ac:spMkLst>
            <pc:docMk/>
            <pc:sldMk cId="1582897871" sldId="263"/>
            <ac:spMk id="4" creationId="{CDBAF46F-7C46-66F0-BD77-09BFC2F0004B}"/>
          </ac:spMkLst>
        </pc:spChg>
        <pc:spChg chg="mod">
          <ac:chgData name="WU, Jianhao" userId="e6ef6475-ecfb-479b-8aaf-9489aae5f958" providerId="ADAL" clId="{C37B51AC-0467-3B41-B59F-3879C7581855}" dt="2025-01-06T15:08:37.436" v="4659" actId="20577"/>
          <ac:spMkLst>
            <pc:docMk/>
            <pc:sldMk cId="1582897871" sldId="263"/>
            <ac:spMk id="5" creationId="{8E2E854A-DDA3-74CB-2D8A-7E90016B1A16}"/>
          </ac:spMkLst>
        </pc:spChg>
        <pc:spChg chg="add mod">
          <ac:chgData name="WU, Jianhao" userId="e6ef6475-ecfb-479b-8aaf-9489aae5f958" providerId="ADAL" clId="{C37B51AC-0467-3B41-B59F-3879C7581855}" dt="2025-01-06T15:07:33.101" v="4573" actId="1076"/>
          <ac:spMkLst>
            <pc:docMk/>
            <pc:sldMk cId="1582897871" sldId="263"/>
            <ac:spMk id="8" creationId="{F03C8829-3E11-0862-9A21-BC81C1DBFB4F}"/>
          </ac:spMkLst>
        </pc:spChg>
        <pc:spChg chg="add mod">
          <ac:chgData name="WU, Jianhao" userId="e6ef6475-ecfb-479b-8aaf-9489aae5f958" providerId="ADAL" clId="{C37B51AC-0467-3B41-B59F-3879C7581855}" dt="2025-01-06T15:08:08.939" v="4629" actId="1076"/>
          <ac:spMkLst>
            <pc:docMk/>
            <pc:sldMk cId="1582897871" sldId="263"/>
            <ac:spMk id="10" creationId="{5B4C9F8E-72E8-36EF-5EE7-97860B1DB5C4}"/>
          </ac:spMkLst>
        </pc:spChg>
        <pc:picChg chg="del">
          <ac:chgData name="WU, Jianhao" userId="e6ef6475-ecfb-479b-8aaf-9489aae5f958" providerId="ADAL" clId="{C37B51AC-0467-3B41-B59F-3879C7581855}" dt="2025-01-06T08:20:30.058" v="1137" actId="478"/>
          <ac:picMkLst>
            <pc:docMk/>
            <pc:sldMk cId="1582897871" sldId="263"/>
            <ac:picMk id="6" creationId="{9BA9EB03-E996-3A0B-0457-A395B8546131}"/>
          </ac:picMkLst>
        </pc:picChg>
        <pc:picChg chg="add mod">
          <ac:chgData name="WU, Jianhao" userId="e6ef6475-ecfb-479b-8aaf-9489aae5f958" providerId="ADAL" clId="{C37B51AC-0467-3B41-B59F-3879C7581855}" dt="2025-01-06T15:07:05.599" v="4562" actId="1035"/>
          <ac:picMkLst>
            <pc:docMk/>
            <pc:sldMk cId="1582897871" sldId="263"/>
            <ac:picMk id="7" creationId="{61663665-FA86-5E4E-D7C8-FA039F734EC5}"/>
          </ac:picMkLst>
        </pc:picChg>
        <pc:picChg chg="add mod">
          <ac:chgData name="WU, Jianhao" userId="e6ef6475-ecfb-479b-8aaf-9489aae5f958" providerId="ADAL" clId="{C37B51AC-0467-3B41-B59F-3879C7581855}" dt="2025-01-06T15:07:07.375" v="4563" actId="1076"/>
          <ac:picMkLst>
            <pc:docMk/>
            <pc:sldMk cId="1582897871" sldId="263"/>
            <ac:picMk id="9" creationId="{F007354B-EAD8-2923-E2D0-AF41009DCF24}"/>
          </ac:picMkLst>
        </pc:picChg>
        <pc:picChg chg="add mod">
          <ac:chgData name="WU, Jianhao" userId="e6ef6475-ecfb-479b-8aaf-9489aae5f958" providerId="ADAL" clId="{C37B51AC-0467-3B41-B59F-3879C7581855}" dt="2025-01-06T15:07:08.880" v="4564" actId="1076"/>
          <ac:picMkLst>
            <pc:docMk/>
            <pc:sldMk cId="1582897871" sldId="263"/>
            <ac:picMk id="11" creationId="{DECF9B8F-84EE-4DD1-6E89-C76DB123DCB2}"/>
          </ac:picMkLst>
        </pc:picChg>
        <pc:cxnChg chg="add del">
          <ac:chgData name="WU, Jianhao" userId="e6ef6475-ecfb-479b-8aaf-9489aae5f958" providerId="ADAL" clId="{C37B51AC-0467-3B41-B59F-3879C7581855}" dt="2025-01-06T15:06:08.693" v="4535" actId="11529"/>
          <ac:cxnSpMkLst>
            <pc:docMk/>
            <pc:sldMk cId="1582897871" sldId="263"/>
            <ac:cxnSpMk id="6" creationId="{8972044A-C6AE-DE6F-2D94-006DF0A1A317}"/>
          </ac:cxnSpMkLst>
        </pc:cxnChg>
      </pc:sldChg>
      <pc:sldChg chg="addSp delSp modSp mod modAnim">
        <pc:chgData name="WU, Jianhao" userId="e6ef6475-ecfb-479b-8aaf-9489aae5f958" providerId="ADAL" clId="{C37B51AC-0467-3B41-B59F-3879C7581855}" dt="2025-01-12T05:49:11.449" v="10030"/>
        <pc:sldMkLst>
          <pc:docMk/>
          <pc:sldMk cId="76262084" sldId="264"/>
        </pc:sldMkLst>
        <pc:spChg chg="add del mod">
          <ac:chgData name="WU, Jianhao" userId="e6ef6475-ecfb-479b-8aaf-9489aae5f958" providerId="ADAL" clId="{C37B51AC-0467-3B41-B59F-3879C7581855}" dt="2025-01-12T05:22:20.849" v="8819" actId="478"/>
          <ac:spMkLst>
            <pc:docMk/>
            <pc:sldMk cId="76262084" sldId="264"/>
            <ac:spMk id="3" creationId="{97F30EC8-3E9F-975E-CC99-18E4D59905E2}"/>
          </ac:spMkLst>
        </pc:spChg>
        <pc:spChg chg="add del mod">
          <ac:chgData name="WU, Jianhao" userId="e6ef6475-ecfb-479b-8aaf-9489aae5f958" providerId="ADAL" clId="{C37B51AC-0467-3B41-B59F-3879C7581855}" dt="2025-01-06T15:25:08.740" v="4735" actId="478"/>
          <ac:spMkLst>
            <pc:docMk/>
            <pc:sldMk cId="76262084" sldId="264"/>
            <ac:spMk id="3" creationId="{9E7177A4-F66E-2F95-3911-DC8A95039A9B}"/>
          </ac:spMkLst>
        </pc:spChg>
        <pc:spChg chg="mod">
          <ac:chgData name="WU, Jianhao" userId="e6ef6475-ecfb-479b-8aaf-9489aae5f958" providerId="ADAL" clId="{C37B51AC-0467-3B41-B59F-3879C7581855}" dt="2025-01-12T05:33:49.200" v="9488" actId="255"/>
          <ac:spMkLst>
            <pc:docMk/>
            <pc:sldMk cId="76262084" sldId="264"/>
            <ac:spMk id="4" creationId="{051E2B8E-FF37-DDD0-37D5-6154C88778E2}"/>
          </ac:spMkLst>
        </pc:spChg>
        <pc:spChg chg="mod">
          <ac:chgData name="WU, Jianhao" userId="e6ef6475-ecfb-479b-8aaf-9489aae5f958" providerId="ADAL" clId="{C37B51AC-0467-3B41-B59F-3879C7581855}" dt="2025-01-06T15:23:11.274" v="4709" actId="20577"/>
          <ac:spMkLst>
            <pc:docMk/>
            <pc:sldMk cId="76262084" sldId="264"/>
            <ac:spMk id="5" creationId="{4A977E11-7CE0-3675-1B0F-D40D816245AC}"/>
          </ac:spMkLst>
        </pc:spChg>
        <pc:spChg chg="add mod">
          <ac:chgData name="WU, Jianhao" userId="e6ef6475-ecfb-479b-8aaf-9489aae5f958" providerId="ADAL" clId="{C37B51AC-0467-3B41-B59F-3879C7581855}" dt="2025-01-06T15:26:10.718" v="4877" actId="1076"/>
          <ac:spMkLst>
            <pc:docMk/>
            <pc:sldMk cId="76262084" sldId="264"/>
            <ac:spMk id="6" creationId="{50CBD9E6-5E38-7A48-5783-03C184A422DE}"/>
          </ac:spMkLst>
        </pc:spChg>
        <pc:spChg chg="add del mod">
          <ac:chgData name="WU, Jianhao" userId="e6ef6475-ecfb-479b-8aaf-9489aae5f958" providerId="ADAL" clId="{C37B51AC-0467-3B41-B59F-3879C7581855}" dt="2025-01-12T05:22:22.877" v="8820" actId="478"/>
          <ac:spMkLst>
            <pc:docMk/>
            <pc:sldMk cId="76262084" sldId="264"/>
            <ac:spMk id="8" creationId="{045B9ADA-156D-A39C-0DDF-4922A8D66F69}"/>
          </ac:spMkLst>
        </pc:spChg>
        <pc:spChg chg="add mod">
          <ac:chgData name="WU, Jianhao" userId="e6ef6475-ecfb-479b-8aaf-9489aae5f958" providerId="ADAL" clId="{C37B51AC-0467-3B41-B59F-3879C7581855}" dt="2025-01-12T05:22:56.969" v="8834" actId="1076"/>
          <ac:spMkLst>
            <pc:docMk/>
            <pc:sldMk cId="76262084" sldId="264"/>
            <ac:spMk id="10" creationId="{7C443D34-A14F-7205-8759-7AB43A64CE4A}"/>
          </ac:spMkLst>
        </pc:spChg>
        <pc:spChg chg="add mod">
          <ac:chgData name="WU, Jianhao" userId="e6ef6475-ecfb-479b-8aaf-9489aae5f958" providerId="ADAL" clId="{C37B51AC-0467-3B41-B59F-3879C7581855}" dt="2025-01-12T05:23:22.546" v="8863" actId="1076"/>
          <ac:spMkLst>
            <pc:docMk/>
            <pc:sldMk cId="76262084" sldId="264"/>
            <ac:spMk id="11" creationId="{32C66EC5-D7B2-8EE5-5A95-AC8B8CB7C519}"/>
          </ac:spMkLst>
        </pc:spChg>
        <pc:spChg chg="add mod">
          <ac:chgData name="WU, Jianhao" userId="e6ef6475-ecfb-479b-8aaf-9489aae5f958" providerId="ADAL" clId="{C37B51AC-0467-3B41-B59F-3879C7581855}" dt="2025-01-12T05:23:55.536" v="8877" actId="1076"/>
          <ac:spMkLst>
            <pc:docMk/>
            <pc:sldMk cId="76262084" sldId="264"/>
            <ac:spMk id="12" creationId="{2DEAF889-BE59-C908-59B2-6AC0B058987C}"/>
          </ac:spMkLst>
        </pc:spChg>
        <pc:spChg chg="add mod">
          <ac:chgData name="WU, Jianhao" userId="e6ef6475-ecfb-479b-8aaf-9489aae5f958" providerId="ADAL" clId="{C37B51AC-0467-3B41-B59F-3879C7581855}" dt="2025-01-12T05:24:08.043" v="8883" actId="20577"/>
          <ac:spMkLst>
            <pc:docMk/>
            <pc:sldMk cId="76262084" sldId="264"/>
            <ac:spMk id="13" creationId="{CF5A58D4-48D7-AA6E-AAF7-28AC9A2A5608}"/>
          </ac:spMkLst>
        </pc:spChg>
        <pc:picChg chg="del">
          <ac:chgData name="WU, Jianhao" userId="e6ef6475-ecfb-479b-8aaf-9489aae5f958" providerId="ADAL" clId="{C37B51AC-0467-3B41-B59F-3879C7581855}" dt="2025-01-06T08:21:44.249" v="1154" actId="478"/>
          <ac:picMkLst>
            <pc:docMk/>
            <pc:sldMk cId="76262084" sldId="264"/>
            <ac:picMk id="6" creationId="{BD836828-58CC-6A20-4A87-7D54A9D25DBC}"/>
          </ac:picMkLst>
        </pc:picChg>
        <pc:picChg chg="add mod">
          <ac:chgData name="WU, Jianhao" userId="e6ef6475-ecfb-479b-8aaf-9489aae5f958" providerId="ADAL" clId="{C37B51AC-0467-3B41-B59F-3879C7581855}" dt="2025-01-06T08:43:49.644" v="1440" actId="1076"/>
          <ac:picMkLst>
            <pc:docMk/>
            <pc:sldMk cId="76262084" sldId="264"/>
            <ac:picMk id="7" creationId="{F0DAD696-EF56-86AD-DFB7-2C6132123B22}"/>
          </ac:picMkLst>
        </pc:picChg>
        <pc:picChg chg="add mod">
          <ac:chgData name="WU, Jianhao" userId="e6ef6475-ecfb-479b-8aaf-9489aae5f958" providerId="ADAL" clId="{C37B51AC-0467-3B41-B59F-3879C7581855}" dt="2025-01-06T08:43:40.577" v="1434" actId="14100"/>
          <ac:picMkLst>
            <pc:docMk/>
            <pc:sldMk cId="76262084" sldId="264"/>
            <ac:picMk id="9" creationId="{72C74BF4-169B-2FE9-8097-4C3CE571B7D6}"/>
          </ac:picMkLst>
        </pc:picChg>
      </pc:sldChg>
      <pc:sldChg chg="modSp mod modAnim">
        <pc:chgData name="WU, Jianhao" userId="e6ef6475-ecfb-479b-8aaf-9489aae5f958" providerId="ADAL" clId="{C37B51AC-0467-3B41-B59F-3879C7581855}" dt="2025-01-08T06:27:31.764" v="7299" actId="20577"/>
        <pc:sldMkLst>
          <pc:docMk/>
          <pc:sldMk cId="1211303732" sldId="265"/>
        </pc:sldMkLst>
        <pc:spChg chg="mod">
          <ac:chgData name="WU, Jianhao" userId="e6ef6475-ecfb-479b-8aaf-9489aae5f958" providerId="ADAL" clId="{C37B51AC-0467-3B41-B59F-3879C7581855}" dt="2025-01-08T06:27:31.764" v="7299" actId="20577"/>
          <ac:spMkLst>
            <pc:docMk/>
            <pc:sldMk cId="1211303732" sldId="265"/>
            <ac:spMk id="3" creationId="{3BFA96E3-AC7F-CF19-A411-3470786BA617}"/>
          </ac:spMkLst>
        </pc:spChg>
      </pc:sldChg>
      <pc:sldChg chg="addSp delSp modSp mod modAnim">
        <pc:chgData name="WU, Jianhao" userId="e6ef6475-ecfb-479b-8aaf-9489aae5f958" providerId="ADAL" clId="{C37B51AC-0467-3B41-B59F-3879C7581855}" dt="2025-01-12T11:51:26.576" v="10067"/>
        <pc:sldMkLst>
          <pc:docMk/>
          <pc:sldMk cId="1686064759" sldId="266"/>
        </pc:sldMkLst>
        <pc:spChg chg="add mod">
          <ac:chgData name="WU, Jianhao" userId="e6ef6475-ecfb-479b-8aaf-9489aae5f958" providerId="ADAL" clId="{C37B51AC-0467-3B41-B59F-3879C7581855}" dt="2025-01-12T11:50:27.245" v="10062" actId="1076"/>
          <ac:spMkLst>
            <pc:docMk/>
            <pc:sldMk cId="1686064759" sldId="266"/>
            <ac:spMk id="2" creationId="{6A9CAD08-298F-667E-532C-C5A83E3E6BD4}"/>
          </ac:spMkLst>
        </pc:spChg>
        <pc:spChg chg="mod">
          <ac:chgData name="WU, Jianhao" userId="e6ef6475-ecfb-479b-8aaf-9489aae5f958" providerId="ADAL" clId="{C37B51AC-0467-3B41-B59F-3879C7581855}" dt="2025-01-12T05:39:56.267" v="9660" actId="1076"/>
          <ac:spMkLst>
            <pc:docMk/>
            <pc:sldMk cId="1686064759" sldId="266"/>
            <ac:spMk id="4" creationId="{051E2B8E-FF37-DDD0-37D5-6154C88778E2}"/>
          </ac:spMkLst>
        </pc:spChg>
        <pc:spChg chg="mod">
          <ac:chgData name="WU, Jianhao" userId="e6ef6475-ecfb-479b-8aaf-9489aae5f958" providerId="ADAL" clId="{C37B51AC-0467-3B41-B59F-3879C7581855}" dt="2025-01-12T11:50:36.394" v="10063" actId="20577"/>
          <ac:spMkLst>
            <pc:docMk/>
            <pc:sldMk cId="1686064759" sldId="266"/>
            <ac:spMk id="5" creationId="{4A977E11-7CE0-3675-1B0F-D40D816245AC}"/>
          </ac:spMkLst>
        </pc:spChg>
        <pc:spChg chg="add mod">
          <ac:chgData name="WU, Jianhao" userId="e6ef6475-ecfb-479b-8aaf-9489aae5f958" providerId="ADAL" clId="{C37B51AC-0467-3B41-B59F-3879C7581855}" dt="2025-01-12T05:38:24.281" v="9612" actId="1076"/>
          <ac:spMkLst>
            <pc:docMk/>
            <pc:sldMk cId="1686064759" sldId="266"/>
            <ac:spMk id="6" creationId="{49B452E3-D8BA-2706-C991-E13FA91E718D}"/>
          </ac:spMkLst>
        </pc:spChg>
        <pc:spChg chg="add del mod">
          <ac:chgData name="WU, Jianhao" userId="e6ef6475-ecfb-479b-8aaf-9489aae5f958" providerId="ADAL" clId="{C37B51AC-0467-3B41-B59F-3879C7581855}" dt="2025-01-06T15:41:10.744" v="5815" actId="478"/>
          <ac:spMkLst>
            <pc:docMk/>
            <pc:sldMk cId="1686064759" sldId="266"/>
            <ac:spMk id="6" creationId="{711A54F6-F7AE-65B2-28E0-971664606882}"/>
          </ac:spMkLst>
        </pc:spChg>
        <pc:spChg chg="add mod">
          <ac:chgData name="WU, Jianhao" userId="e6ef6475-ecfb-479b-8aaf-9489aae5f958" providerId="ADAL" clId="{C37B51AC-0467-3B41-B59F-3879C7581855}" dt="2025-01-12T05:38:40.123" v="9634" actId="20577"/>
          <ac:spMkLst>
            <pc:docMk/>
            <pc:sldMk cId="1686064759" sldId="266"/>
            <ac:spMk id="8" creationId="{BCA96896-C314-3624-FFFC-03B6E933ADA7}"/>
          </ac:spMkLst>
        </pc:spChg>
        <pc:spChg chg="add del mod">
          <ac:chgData name="WU, Jianhao" userId="e6ef6475-ecfb-479b-8aaf-9489aae5f958" providerId="ADAL" clId="{C37B51AC-0467-3B41-B59F-3879C7581855}" dt="2025-01-12T05:37:24.352" v="9540" actId="478"/>
          <ac:spMkLst>
            <pc:docMk/>
            <pc:sldMk cId="1686064759" sldId="266"/>
            <ac:spMk id="10" creationId="{2512A2D2-E10D-C082-9F25-5C083D3BD8A3}"/>
          </ac:spMkLst>
        </pc:spChg>
        <pc:spChg chg="add del mod">
          <ac:chgData name="WU, Jianhao" userId="e6ef6475-ecfb-479b-8aaf-9489aae5f958" providerId="ADAL" clId="{C37B51AC-0467-3B41-B59F-3879C7581855}" dt="2025-01-12T05:37:27.129" v="9541" actId="478"/>
          <ac:spMkLst>
            <pc:docMk/>
            <pc:sldMk cId="1686064759" sldId="266"/>
            <ac:spMk id="11" creationId="{53BD2FE3-C44E-CA4B-43F6-560AA86B1F68}"/>
          </ac:spMkLst>
        </pc:spChg>
        <pc:spChg chg="add mod">
          <ac:chgData name="WU, Jianhao" userId="e6ef6475-ecfb-479b-8aaf-9489aae5f958" providerId="ADAL" clId="{C37B51AC-0467-3B41-B59F-3879C7581855}" dt="2025-01-12T05:39:54.502" v="9659" actId="1076"/>
          <ac:spMkLst>
            <pc:docMk/>
            <pc:sldMk cId="1686064759" sldId="266"/>
            <ac:spMk id="12" creationId="{AF49BC3B-B0C1-5967-CCA3-463D976014E9}"/>
          </ac:spMkLst>
        </pc:spChg>
        <pc:spChg chg="add mod">
          <ac:chgData name="WU, Jianhao" userId="e6ef6475-ecfb-479b-8aaf-9489aae5f958" providerId="ADAL" clId="{C37B51AC-0467-3B41-B59F-3879C7581855}" dt="2025-01-12T05:40:00.700" v="9662" actId="1076"/>
          <ac:spMkLst>
            <pc:docMk/>
            <pc:sldMk cId="1686064759" sldId="266"/>
            <ac:spMk id="13" creationId="{AF33821F-0513-1F3C-E764-39B16BB2D536}"/>
          </ac:spMkLst>
        </pc:spChg>
        <pc:picChg chg="del">
          <ac:chgData name="WU, Jianhao" userId="e6ef6475-ecfb-479b-8aaf-9489aae5f958" providerId="ADAL" clId="{C37B51AC-0467-3B41-B59F-3879C7581855}" dt="2025-01-06T08:33:23.643" v="1176" actId="478"/>
          <ac:picMkLst>
            <pc:docMk/>
            <pc:sldMk cId="1686064759" sldId="266"/>
            <ac:picMk id="2" creationId="{BE841C01-89A4-B98F-BEAA-2AE6847130B7}"/>
          </ac:picMkLst>
        </pc:picChg>
        <pc:picChg chg="add mod">
          <ac:chgData name="WU, Jianhao" userId="e6ef6475-ecfb-479b-8aaf-9489aae5f958" providerId="ADAL" clId="{C37B51AC-0467-3B41-B59F-3879C7581855}" dt="2025-01-12T11:50:42.616" v="10065" actId="1076"/>
          <ac:picMkLst>
            <pc:docMk/>
            <pc:sldMk cId="1686064759" sldId="266"/>
            <ac:picMk id="7" creationId="{2AAE7BEF-9230-3198-D07F-9B11F8BCD32D}"/>
          </ac:picMkLst>
        </pc:picChg>
        <pc:picChg chg="add mod">
          <ac:chgData name="WU, Jianhao" userId="e6ef6475-ecfb-479b-8aaf-9489aae5f958" providerId="ADAL" clId="{C37B51AC-0467-3B41-B59F-3879C7581855}" dt="2025-01-06T15:32:05.965" v="5260" actId="14100"/>
          <ac:picMkLst>
            <pc:docMk/>
            <pc:sldMk cId="1686064759" sldId="266"/>
            <ac:picMk id="9" creationId="{1D33A775-750E-7F50-A446-05C3B1C18062}"/>
          </ac:picMkLst>
        </pc:picChg>
        <pc:picChg chg="add del mod">
          <ac:chgData name="WU, Jianhao" userId="e6ef6475-ecfb-479b-8aaf-9489aae5f958" providerId="ADAL" clId="{C37B51AC-0467-3B41-B59F-3879C7581855}" dt="2025-01-06T15:27:47.125" v="4891" actId="478"/>
          <ac:picMkLst>
            <pc:docMk/>
            <pc:sldMk cId="1686064759" sldId="266"/>
            <ac:picMk id="11" creationId="{87617298-D808-B254-9154-742952FC68DE}"/>
          </ac:picMkLst>
        </pc:picChg>
        <pc:picChg chg="add del mod">
          <ac:chgData name="WU, Jianhao" userId="e6ef6475-ecfb-479b-8aaf-9489aae5f958" providerId="ADAL" clId="{C37B51AC-0467-3B41-B59F-3879C7581855}" dt="2025-01-06T15:27:48.271" v="4892" actId="478"/>
          <ac:picMkLst>
            <pc:docMk/>
            <pc:sldMk cId="1686064759" sldId="266"/>
            <ac:picMk id="13" creationId="{2C898BFF-83F0-9059-3179-463E46D5D804}"/>
          </ac:picMkLst>
        </pc:picChg>
      </pc:sldChg>
      <pc:sldChg chg="addSp delSp modSp mod delAnim modAnim">
        <pc:chgData name="WU, Jianhao" userId="e6ef6475-ecfb-479b-8aaf-9489aae5f958" providerId="ADAL" clId="{C37B51AC-0467-3B41-B59F-3879C7581855}" dt="2025-01-12T05:52:22.503" v="10048"/>
        <pc:sldMkLst>
          <pc:docMk/>
          <pc:sldMk cId="1033923520" sldId="268"/>
        </pc:sldMkLst>
        <pc:spChg chg="mod">
          <ac:chgData name="WU, Jianhao" userId="e6ef6475-ecfb-479b-8aaf-9489aae5f958" providerId="ADAL" clId="{C37B51AC-0467-3B41-B59F-3879C7581855}" dt="2025-01-12T05:41:19.852" v="9726" actId="20577"/>
          <ac:spMkLst>
            <pc:docMk/>
            <pc:sldMk cId="1033923520" sldId="268"/>
            <ac:spMk id="4" creationId="{051E2B8E-FF37-DDD0-37D5-6154C88778E2}"/>
          </ac:spMkLst>
        </pc:spChg>
        <pc:spChg chg="mod">
          <ac:chgData name="WU, Jianhao" userId="e6ef6475-ecfb-479b-8aaf-9489aae5f958" providerId="ADAL" clId="{C37B51AC-0467-3B41-B59F-3879C7581855}" dt="2025-01-12T05:44:41.379" v="9907" actId="20577"/>
          <ac:spMkLst>
            <pc:docMk/>
            <pc:sldMk cId="1033923520" sldId="268"/>
            <ac:spMk id="5" creationId="{4A977E11-7CE0-3675-1B0F-D40D816245AC}"/>
          </ac:spMkLst>
        </pc:spChg>
        <pc:spChg chg="add mod">
          <ac:chgData name="WU, Jianhao" userId="e6ef6475-ecfb-479b-8aaf-9489aae5f958" providerId="ADAL" clId="{C37B51AC-0467-3B41-B59F-3879C7581855}" dt="2025-01-12T05:43:28.883" v="9883" actId="1076"/>
          <ac:spMkLst>
            <pc:docMk/>
            <pc:sldMk cId="1033923520" sldId="268"/>
            <ac:spMk id="6" creationId="{9E633317-7A4A-29A6-CAC4-D9CD7E4B11A6}"/>
          </ac:spMkLst>
        </pc:spChg>
        <pc:spChg chg="add mod">
          <ac:chgData name="WU, Jianhao" userId="e6ef6475-ecfb-479b-8aaf-9489aae5f958" providerId="ADAL" clId="{C37B51AC-0467-3B41-B59F-3879C7581855}" dt="2025-01-12T05:43:32.453" v="9884" actId="1076"/>
          <ac:spMkLst>
            <pc:docMk/>
            <pc:sldMk cId="1033923520" sldId="268"/>
            <ac:spMk id="7" creationId="{1D971603-2841-758C-2460-1048A26D6374}"/>
          </ac:spMkLst>
        </pc:spChg>
        <pc:spChg chg="add mod">
          <ac:chgData name="WU, Jianhao" userId="e6ef6475-ecfb-479b-8aaf-9489aae5f958" providerId="ADAL" clId="{C37B51AC-0467-3B41-B59F-3879C7581855}" dt="2025-01-12T05:41:59.898" v="9728" actId="1076"/>
          <ac:spMkLst>
            <pc:docMk/>
            <pc:sldMk cId="1033923520" sldId="268"/>
            <ac:spMk id="8" creationId="{645BC11D-B5F3-379E-D8A8-E198AE3C0299}"/>
          </ac:spMkLst>
        </pc:spChg>
        <pc:picChg chg="add mod">
          <ac:chgData name="WU, Jianhao" userId="e6ef6475-ecfb-479b-8aaf-9489aae5f958" providerId="ADAL" clId="{C37B51AC-0467-3B41-B59F-3879C7581855}" dt="2025-01-12T05:19:37.431" v="8688" actId="1076"/>
          <ac:picMkLst>
            <pc:docMk/>
            <pc:sldMk cId="1033923520" sldId="268"/>
            <ac:picMk id="3" creationId="{8BBB08F9-6B91-0589-DC63-61ED6A98CCE2}"/>
          </ac:picMkLst>
        </pc:picChg>
        <pc:picChg chg="del mod">
          <ac:chgData name="WU, Jianhao" userId="e6ef6475-ecfb-479b-8aaf-9489aae5f958" providerId="ADAL" clId="{C37B51AC-0467-3B41-B59F-3879C7581855}" dt="2025-01-06T08:38:29.214" v="1226" actId="478"/>
          <ac:picMkLst>
            <pc:docMk/>
            <pc:sldMk cId="1033923520" sldId="268"/>
            <ac:picMk id="3" creationId="{B1A13844-1C2B-1F40-C247-E2C25C5FAFDB}"/>
          </ac:picMkLst>
        </pc:picChg>
        <pc:picChg chg="add del mod">
          <ac:chgData name="WU, Jianhao" userId="e6ef6475-ecfb-479b-8aaf-9489aae5f958" providerId="ADAL" clId="{C37B51AC-0467-3B41-B59F-3879C7581855}" dt="2025-01-12T05:19:29.099" v="8685" actId="478"/>
          <ac:picMkLst>
            <pc:docMk/>
            <pc:sldMk cId="1033923520" sldId="268"/>
            <ac:picMk id="7" creationId="{903B5B47-AAD6-8B8C-F690-59A9ED87892C}"/>
          </ac:picMkLst>
        </pc:picChg>
      </pc:sldChg>
      <pc:sldChg chg="addSp delSp modSp add mod modAnim">
        <pc:chgData name="WU, Jianhao" userId="e6ef6475-ecfb-479b-8aaf-9489aae5f958" providerId="ADAL" clId="{C37B51AC-0467-3B41-B59F-3879C7581855}" dt="2025-01-12T05:30:37.409" v="9293" actId="20577"/>
        <pc:sldMkLst>
          <pc:docMk/>
          <pc:sldMk cId="1064053589" sldId="269"/>
        </pc:sldMkLst>
        <pc:spChg chg="mod">
          <ac:chgData name="WU, Jianhao" userId="e6ef6475-ecfb-479b-8aaf-9489aae5f958" providerId="ADAL" clId="{C37B51AC-0467-3B41-B59F-3879C7581855}" dt="2025-01-12T05:30:37.409" v="9293" actId="20577"/>
          <ac:spMkLst>
            <pc:docMk/>
            <pc:sldMk cId="1064053589" sldId="269"/>
            <ac:spMk id="2" creationId="{CD78D7FE-91A8-814A-2147-3547CEC0EC8E}"/>
          </ac:spMkLst>
        </pc:spChg>
        <pc:spChg chg="add mod">
          <ac:chgData name="WU, Jianhao" userId="e6ef6475-ecfb-479b-8aaf-9489aae5f958" providerId="ADAL" clId="{C37B51AC-0467-3B41-B59F-3879C7581855}" dt="2025-01-06T14:23:04.812" v="4177" actId="14100"/>
          <ac:spMkLst>
            <pc:docMk/>
            <pc:sldMk cId="1064053589" sldId="269"/>
            <ac:spMk id="6" creationId="{57337AC8-0396-9BDF-BBDF-82F64367734D}"/>
          </ac:spMkLst>
        </pc:spChg>
        <pc:spChg chg="mod">
          <ac:chgData name="WU, Jianhao" userId="e6ef6475-ecfb-479b-8aaf-9489aae5f958" providerId="ADAL" clId="{C37B51AC-0467-3B41-B59F-3879C7581855}" dt="2025-01-06T14:19:45.933" v="4099"/>
          <ac:spMkLst>
            <pc:docMk/>
            <pc:sldMk cId="1064053589" sldId="269"/>
            <ac:spMk id="8" creationId="{7944A8E5-F74D-3CDB-746D-B9E7C5E15122}"/>
          </ac:spMkLst>
        </pc:spChg>
        <pc:spChg chg="add mod">
          <ac:chgData name="WU, Jianhao" userId="e6ef6475-ecfb-479b-8aaf-9489aae5f958" providerId="ADAL" clId="{C37B51AC-0467-3B41-B59F-3879C7581855}" dt="2025-01-06T14:23:37.433" v="4194" actId="20577"/>
          <ac:spMkLst>
            <pc:docMk/>
            <pc:sldMk cId="1064053589" sldId="269"/>
            <ac:spMk id="9" creationId="{7618E9D3-F523-D92F-1F3F-19CF4ED3AC0D}"/>
          </ac:spMkLst>
        </pc:spChg>
        <pc:spChg chg="add mod">
          <ac:chgData name="WU, Jianhao" userId="e6ef6475-ecfb-479b-8aaf-9489aae5f958" providerId="ADAL" clId="{C37B51AC-0467-3B41-B59F-3879C7581855}" dt="2025-01-06T14:25:17.674" v="4382" actId="20577"/>
          <ac:spMkLst>
            <pc:docMk/>
            <pc:sldMk cId="1064053589" sldId="269"/>
            <ac:spMk id="11" creationId="{EC39B811-531F-B12D-5EBA-961F47D0BCA3}"/>
          </ac:spMkLst>
        </pc:spChg>
        <pc:picChg chg="add del mod">
          <ac:chgData name="WU, Jianhao" userId="e6ef6475-ecfb-479b-8aaf-9489aae5f958" providerId="ADAL" clId="{C37B51AC-0467-3B41-B59F-3879C7581855}" dt="2025-01-06T14:12:46.813" v="3829" actId="478"/>
          <ac:picMkLst>
            <pc:docMk/>
            <pc:sldMk cId="1064053589" sldId="269"/>
            <ac:picMk id="4" creationId="{A197982F-9966-4381-33E5-73E21FD74B6C}"/>
          </ac:picMkLst>
        </pc:picChg>
        <pc:picChg chg="add mod">
          <ac:chgData name="WU, Jianhao" userId="e6ef6475-ecfb-479b-8aaf-9489aae5f958" providerId="ADAL" clId="{C37B51AC-0467-3B41-B59F-3879C7581855}" dt="2025-01-06T14:19:54.489" v="4100" actId="1076"/>
          <ac:picMkLst>
            <pc:docMk/>
            <pc:sldMk cId="1064053589" sldId="269"/>
            <ac:picMk id="5" creationId="{AC7D3235-93A9-BA18-DA39-A41BBF1C3887}"/>
          </ac:picMkLst>
        </pc:picChg>
        <pc:picChg chg="del">
          <ac:chgData name="WU, Jianhao" userId="e6ef6475-ecfb-479b-8aaf-9489aae5f958" providerId="ADAL" clId="{C37B51AC-0467-3B41-B59F-3879C7581855}" dt="2025-01-06T12:47:02.324" v="2439" actId="478"/>
          <ac:picMkLst>
            <pc:docMk/>
            <pc:sldMk cId="1064053589" sldId="269"/>
            <ac:picMk id="7" creationId="{684F603B-4B12-D280-E5C6-46EBB0BC510A}"/>
          </ac:picMkLst>
        </pc:picChg>
        <pc:picChg chg="del">
          <ac:chgData name="WU, Jianhao" userId="e6ef6475-ecfb-479b-8aaf-9489aae5f958" providerId="ADAL" clId="{C37B51AC-0467-3B41-B59F-3879C7581855}" dt="2025-01-06T12:47:01.125" v="2438" actId="478"/>
          <ac:picMkLst>
            <pc:docMk/>
            <pc:sldMk cId="1064053589" sldId="269"/>
            <ac:picMk id="10" creationId="{1CC9D67E-E165-0EBE-C48B-A2097DE0D057}"/>
          </ac:picMkLst>
        </pc:picChg>
      </pc:sldChg>
      <pc:sldChg chg="add del">
        <pc:chgData name="WU, Jianhao" userId="e6ef6475-ecfb-479b-8aaf-9489aae5f958" providerId="ADAL" clId="{C37B51AC-0467-3B41-B59F-3879C7581855}" dt="2025-01-06T08:52:07.878" v="2330" actId="2696"/>
        <pc:sldMkLst>
          <pc:docMk/>
          <pc:sldMk cId="1878986079" sldId="269"/>
        </pc:sldMkLst>
      </pc:sldChg>
      <pc:sldChg chg="add del">
        <pc:chgData name="WU, Jianhao" userId="e6ef6475-ecfb-479b-8aaf-9489aae5f958" providerId="ADAL" clId="{C37B51AC-0467-3B41-B59F-3879C7581855}" dt="2025-01-06T08:17:35.439" v="1084" actId="2696"/>
        <pc:sldMkLst>
          <pc:docMk/>
          <pc:sldMk cId="2703188125" sldId="269"/>
        </pc:sldMkLst>
      </pc:sldChg>
      <pc:sldChg chg="add del setBg">
        <pc:chgData name="WU, Jianhao" userId="e6ef6475-ecfb-479b-8aaf-9489aae5f958" providerId="ADAL" clId="{C37B51AC-0467-3B41-B59F-3879C7581855}" dt="2025-01-06T08:17:20.311" v="1082" actId="2696"/>
        <pc:sldMkLst>
          <pc:docMk/>
          <pc:sldMk cId="3295560198" sldId="269"/>
        </pc:sldMkLst>
      </pc:sldChg>
      <pc:sldChg chg="add del setBg">
        <pc:chgData name="WU, Jianhao" userId="e6ef6475-ecfb-479b-8aaf-9489aae5f958" providerId="ADAL" clId="{C37B51AC-0467-3B41-B59F-3879C7581855}" dt="2025-01-06T15:26:41.830" v="4879"/>
        <pc:sldMkLst>
          <pc:docMk/>
          <pc:sldMk cId="560977546" sldId="270"/>
        </pc:sldMkLst>
      </pc:sldChg>
      <pc:sldChg chg="addSp delSp modSp add del mod modAnim">
        <pc:chgData name="WU, Jianhao" userId="e6ef6475-ecfb-479b-8aaf-9489aae5f958" providerId="ADAL" clId="{C37B51AC-0467-3B41-B59F-3879C7581855}" dt="2025-01-12T11:49:51.496" v="10053" actId="2696"/>
        <pc:sldMkLst>
          <pc:docMk/>
          <pc:sldMk cId="2401838440" sldId="270"/>
        </pc:sldMkLst>
        <pc:spChg chg="add mod">
          <ac:chgData name="WU, Jianhao" userId="e6ef6475-ecfb-479b-8aaf-9489aae5f958" providerId="ADAL" clId="{C37B51AC-0467-3B41-B59F-3879C7581855}" dt="2025-01-12T05:40:32.242" v="9667" actId="1076"/>
          <ac:spMkLst>
            <pc:docMk/>
            <pc:sldMk cId="2401838440" sldId="270"/>
            <ac:spMk id="2" creationId="{7AC5D7D9-E16D-1091-3EE4-62D29DC5086F}"/>
          </ac:spMkLst>
        </pc:spChg>
        <pc:spChg chg="mod">
          <ac:chgData name="WU, Jianhao" userId="e6ef6475-ecfb-479b-8aaf-9489aae5f958" providerId="ADAL" clId="{C37B51AC-0467-3B41-B59F-3879C7581855}" dt="2025-01-12T05:40:55.474" v="9672"/>
          <ac:spMkLst>
            <pc:docMk/>
            <pc:sldMk cId="2401838440" sldId="270"/>
            <ac:spMk id="4" creationId="{051E2B8E-FF37-DDD0-37D5-6154C88778E2}"/>
          </ac:spMkLst>
        </pc:spChg>
        <pc:spChg chg="mod">
          <ac:chgData name="WU, Jianhao" userId="e6ef6475-ecfb-479b-8aaf-9489aae5f958" providerId="ADAL" clId="{C37B51AC-0467-3B41-B59F-3879C7581855}" dt="2025-01-12T05:40:28.310" v="9666" actId="20577"/>
          <ac:spMkLst>
            <pc:docMk/>
            <pc:sldMk cId="2401838440" sldId="270"/>
            <ac:spMk id="5" creationId="{4A977E11-7CE0-3675-1B0F-D40D816245AC}"/>
          </ac:spMkLst>
        </pc:spChg>
        <pc:spChg chg="add mod">
          <ac:chgData name="WU, Jianhao" userId="e6ef6475-ecfb-479b-8aaf-9489aae5f958" providerId="ADAL" clId="{C37B51AC-0467-3B41-B59F-3879C7581855}" dt="2025-01-12T05:40:34.528" v="9668" actId="1076"/>
          <ac:spMkLst>
            <pc:docMk/>
            <pc:sldMk cId="2401838440" sldId="270"/>
            <ac:spMk id="6" creationId="{4E023713-D4A3-C082-DC92-AA5091A476D3}"/>
          </ac:spMkLst>
        </pc:spChg>
        <pc:spChg chg="add mod">
          <ac:chgData name="WU, Jianhao" userId="e6ef6475-ecfb-479b-8aaf-9489aae5f958" providerId="ADAL" clId="{C37B51AC-0467-3B41-B59F-3879C7581855}" dt="2025-01-12T05:40:37.136" v="9669" actId="1076"/>
          <ac:spMkLst>
            <pc:docMk/>
            <pc:sldMk cId="2401838440" sldId="270"/>
            <ac:spMk id="7" creationId="{75B864E3-0CE0-3653-1B41-290FFF400D6E}"/>
          </ac:spMkLst>
        </pc:spChg>
        <pc:spChg chg="add mod">
          <ac:chgData name="WU, Jianhao" userId="e6ef6475-ecfb-479b-8aaf-9489aae5f958" providerId="ADAL" clId="{C37B51AC-0467-3B41-B59F-3879C7581855}" dt="2025-01-12T05:40:42.826" v="9671" actId="1076"/>
          <ac:spMkLst>
            <pc:docMk/>
            <pc:sldMk cId="2401838440" sldId="270"/>
            <ac:spMk id="8" creationId="{96D4AE91-AA5B-9861-79E8-221FC43FA572}"/>
          </ac:spMkLst>
        </pc:spChg>
        <pc:picChg chg="del">
          <ac:chgData name="WU, Jianhao" userId="e6ef6475-ecfb-479b-8aaf-9489aae5f958" providerId="ADAL" clId="{C37B51AC-0467-3B41-B59F-3879C7581855}" dt="2025-01-06T15:28:31.970" v="4904" actId="478"/>
          <ac:picMkLst>
            <pc:docMk/>
            <pc:sldMk cId="2401838440" sldId="270"/>
            <ac:picMk id="7" creationId="{2AAE7BEF-9230-3198-D07F-9B11F8BCD32D}"/>
          </ac:picMkLst>
        </pc:picChg>
        <pc:picChg chg="del">
          <ac:chgData name="WU, Jianhao" userId="e6ef6475-ecfb-479b-8aaf-9489aae5f958" providerId="ADAL" clId="{C37B51AC-0467-3B41-B59F-3879C7581855}" dt="2025-01-06T15:28:31.970" v="4904" actId="478"/>
          <ac:picMkLst>
            <pc:docMk/>
            <pc:sldMk cId="2401838440" sldId="270"/>
            <ac:picMk id="9" creationId="{1D33A775-750E-7F50-A446-05C3B1C18062}"/>
          </ac:picMkLst>
        </pc:picChg>
        <pc:picChg chg="add del mod">
          <ac:chgData name="WU, Jianhao" userId="e6ef6475-ecfb-479b-8aaf-9489aae5f958" providerId="ADAL" clId="{C37B51AC-0467-3B41-B59F-3879C7581855}" dt="2025-01-06T16:24:58.921" v="5967" actId="1076"/>
          <ac:picMkLst>
            <pc:docMk/>
            <pc:sldMk cId="2401838440" sldId="270"/>
            <ac:picMk id="11" creationId="{87617298-D808-B254-9154-742952FC68DE}"/>
          </ac:picMkLst>
        </pc:picChg>
        <pc:picChg chg="add del mod">
          <ac:chgData name="WU, Jianhao" userId="e6ef6475-ecfb-479b-8aaf-9489aae5f958" providerId="ADAL" clId="{C37B51AC-0467-3B41-B59F-3879C7581855}" dt="2025-01-06T15:44:18.096" v="5909" actId="14100"/>
          <ac:picMkLst>
            <pc:docMk/>
            <pc:sldMk cId="2401838440" sldId="270"/>
            <ac:picMk id="13" creationId="{2C898BFF-83F0-9059-3179-463E46D5D804}"/>
          </ac:picMkLst>
        </pc:picChg>
      </pc:sldChg>
      <pc:sldChg chg="delSp modSp add del mod delAnim modAnim">
        <pc:chgData name="WU, Jianhao" userId="e6ef6475-ecfb-479b-8aaf-9489aae5f958" providerId="ADAL" clId="{C37B51AC-0467-3B41-B59F-3879C7581855}" dt="2025-01-07T06:35:39.397" v="6436" actId="2696"/>
        <pc:sldMkLst>
          <pc:docMk/>
          <pc:sldMk cId="82065195" sldId="271"/>
        </pc:sldMkLst>
        <pc:spChg chg="mod">
          <ac:chgData name="WU, Jianhao" userId="e6ef6475-ecfb-479b-8aaf-9489aae5f958" providerId="ADAL" clId="{C37B51AC-0467-3B41-B59F-3879C7581855}" dt="2025-01-07T06:35:19.980" v="6434" actId="20577"/>
          <ac:spMkLst>
            <pc:docMk/>
            <pc:sldMk cId="82065195" sldId="271"/>
            <ac:spMk id="8" creationId="{7944A8E5-F74D-3CDB-746D-B9E7C5E15122}"/>
          </ac:spMkLst>
        </pc:spChg>
        <pc:picChg chg="del">
          <ac:chgData name="WU, Jianhao" userId="e6ef6475-ecfb-479b-8aaf-9489aae5f958" providerId="ADAL" clId="{C37B51AC-0467-3B41-B59F-3879C7581855}" dt="2025-01-07T06:35:26.841" v="6435" actId="478"/>
          <ac:picMkLst>
            <pc:docMk/>
            <pc:sldMk cId="82065195" sldId="271"/>
            <ac:picMk id="4" creationId="{A6066604-4C39-D611-562D-50877AFFC2CE}"/>
          </ac:picMkLst>
        </pc:picChg>
      </pc:sldChg>
      <pc:sldChg chg="addSp delSp modSp add mod modAnim">
        <pc:chgData name="WU, Jianhao" userId="e6ef6475-ecfb-479b-8aaf-9489aae5f958" providerId="ADAL" clId="{C37B51AC-0467-3B41-B59F-3879C7581855}" dt="2025-01-12T05:47:00.686" v="10024" actId="20577"/>
        <pc:sldMkLst>
          <pc:docMk/>
          <pc:sldMk cId="354208596" sldId="271"/>
        </pc:sldMkLst>
        <pc:spChg chg="mod">
          <ac:chgData name="WU, Jianhao" userId="e6ef6475-ecfb-479b-8aaf-9489aae5f958" providerId="ADAL" clId="{C37B51AC-0467-3B41-B59F-3879C7581855}" dt="2025-01-12T05:47:00.686" v="10024" actId="20577"/>
          <ac:spMkLst>
            <pc:docMk/>
            <pc:sldMk cId="354208596" sldId="271"/>
            <ac:spMk id="2" creationId="{CD78D7FE-91A8-814A-2147-3547CEC0EC8E}"/>
          </ac:spMkLst>
        </pc:spChg>
        <pc:spChg chg="mod">
          <ac:chgData name="WU, Jianhao" userId="e6ef6475-ecfb-479b-8aaf-9489aae5f958" providerId="ADAL" clId="{C37B51AC-0467-3B41-B59F-3879C7581855}" dt="2025-01-07T08:36:37.378" v="7177" actId="20577"/>
          <ac:spMkLst>
            <pc:docMk/>
            <pc:sldMk cId="354208596" sldId="271"/>
            <ac:spMk id="8" creationId="{7944A8E5-F74D-3CDB-746D-B9E7C5E15122}"/>
          </ac:spMkLst>
        </pc:spChg>
        <pc:spChg chg="del">
          <ac:chgData name="WU, Jianhao" userId="e6ef6475-ecfb-479b-8aaf-9489aae5f958" providerId="ADAL" clId="{C37B51AC-0467-3B41-B59F-3879C7581855}" dt="2025-01-07T08:06:46.486" v="6734" actId="478"/>
          <ac:spMkLst>
            <pc:docMk/>
            <pc:sldMk cId="354208596" sldId="271"/>
            <ac:spMk id="9" creationId="{7F51008B-BCF1-7A41-33F9-8B80B720CDA5}"/>
          </ac:spMkLst>
        </pc:spChg>
        <pc:spChg chg="del mod">
          <ac:chgData name="WU, Jianhao" userId="e6ef6475-ecfb-479b-8aaf-9489aae5f958" providerId="ADAL" clId="{C37B51AC-0467-3B41-B59F-3879C7581855}" dt="2025-01-07T08:06:49.898" v="6736" actId="478"/>
          <ac:spMkLst>
            <pc:docMk/>
            <pc:sldMk cId="354208596" sldId="271"/>
            <ac:spMk id="11" creationId="{B07F92BD-6DA8-7523-A307-5199E4F907C2}"/>
          </ac:spMkLst>
        </pc:spChg>
        <pc:picChg chg="add mod">
          <ac:chgData name="WU, Jianhao" userId="e6ef6475-ecfb-479b-8aaf-9489aae5f958" providerId="ADAL" clId="{C37B51AC-0467-3B41-B59F-3879C7581855}" dt="2025-01-07T08:36:42.411" v="7178" actId="1076"/>
          <ac:picMkLst>
            <pc:docMk/>
            <pc:sldMk cId="354208596" sldId="271"/>
            <ac:picMk id="4" creationId="{5C6B52A2-7EA7-2C25-7298-20C672C92EEB}"/>
          </ac:picMkLst>
        </pc:picChg>
        <pc:picChg chg="del">
          <ac:chgData name="WU, Jianhao" userId="e6ef6475-ecfb-479b-8aaf-9489aae5f958" providerId="ADAL" clId="{C37B51AC-0467-3B41-B59F-3879C7581855}" dt="2025-01-07T08:06:40.412" v="6732" actId="478"/>
          <ac:picMkLst>
            <pc:docMk/>
            <pc:sldMk cId="354208596" sldId="271"/>
            <ac:picMk id="4" creationId="{A6066604-4C39-D611-562D-50877AFFC2CE}"/>
          </ac:picMkLst>
        </pc:picChg>
        <pc:picChg chg="add mod">
          <ac:chgData name="WU, Jianhao" userId="e6ef6475-ecfb-479b-8aaf-9489aae5f958" providerId="ADAL" clId="{C37B51AC-0467-3B41-B59F-3879C7581855}" dt="2025-01-07T08:30:45.113" v="6747" actId="14100"/>
          <ac:picMkLst>
            <pc:docMk/>
            <pc:sldMk cId="354208596" sldId="271"/>
            <ac:picMk id="6" creationId="{84286FCF-0023-7E49-595D-D8B5932A4217}"/>
          </ac:picMkLst>
        </pc:picChg>
        <pc:picChg chg="del">
          <ac:chgData name="WU, Jianhao" userId="e6ef6475-ecfb-479b-8aaf-9489aae5f958" providerId="ADAL" clId="{C37B51AC-0467-3B41-B59F-3879C7581855}" dt="2025-01-07T08:06:41.475" v="6733" actId="478"/>
          <ac:picMkLst>
            <pc:docMk/>
            <pc:sldMk cId="354208596" sldId="271"/>
            <ac:picMk id="10" creationId="{1CC9D67E-E165-0EBE-C48B-A2097DE0D057}"/>
          </ac:picMkLst>
        </pc:picChg>
      </pc:sldChg>
      <pc:sldChg chg="addSp delSp modSp add mod delAnim modAnim">
        <pc:chgData name="WU, Jianhao" userId="e6ef6475-ecfb-479b-8aaf-9489aae5f958" providerId="ADAL" clId="{C37B51AC-0467-3B41-B59F-3879C7581855}" dt="2025-01-12T04:03:34.962" v="8571"/>
        <pc:sldMkLst>
          <pc:docMk/>
          <pc:sldMk cId="1888111562" sldId="272"/>
        </pc:sldMkLst>
        <pc:spChg chg="mod">
          <ac:chgData name="WU, Jianhao" userId="e6ef6475-ecfb-479b-8aaf-9489aae5f958" providerId="ADAL" clId="{C37B51AC-0467-3B41-B59F-3879C7581855}" dt="2025-01-12T03:47:40.721" v="8197" actId="20577"/>
          <ac:spMkLst>
            <pc:docMk/>
            <pc:sldMk cId="1888111562" sldId="272"/>
            <ac:spMk id="2" creationId="{593DC0E6-1078-DAC9-F7A7-F9EBAE0CE818}"/>
          </ac:spMkLst>
        </pc:spChg>
        <pc:spChg chg="del mod">
          <ac:chgData name="WU, Jianhao" userId="e6ef6475-ecfb-479b-8aaf-9489aae5f958" providerId="ADAL" clId="{C37B51AC-0467-3B41-B59F-3879C7581855}" dt="2025-01-11T09:59:45.519" v="7479" actId="478"/>
          <ac:spMkLst>
            <pc:docMk/>
            <pc:sldMk cId="1888111562" sldId="272"/>
            <ac:spMk id="3" creationId="{2FF0D6D7-1DE1-95A2-B133-134065B5DCC5}"/>
          </ac:spMkLst>
        </pc:spChg>
        <pc:spChg chg="add del mod">
          <ac:chgData name="WU, Jianhao" userId="e6ef6475-ecfb-479b-8aaf-9489aae5f958" providerId="ADAL" clId="{C37B51AC-0467-3B41-B59F-3879C7581855}" dt="2025-01-11T09:59:48.747" v="7481" actId="478"/>
          <ac:spMkLst>
            <pc:docMk/>
            <pc:sldMk cId="1888111562" sldId="272"/>
            <ac:spMk id="6" creationId="{4CB1BC5A-7ABA-48CD-7005-736664A610F0}"/>
          </ac:spMkLst>
        </pc:spChg>
        <pc:spChg chg="add mod">
          <ac:chgData name="WU, Jianhao" userId="e6ef6475-ecfb-479b-8aaf-9489aae5f958" providerId="ADAL" clId="{C37B51AC-0467-3B41-B59F-3879C7581855}" dt="2025-01-12T03:46:41.226" v="8183" actId="20577"/>
          <ac:spMkLst>
            <pc:docMk/>
            <pc:sldMk cId="1888111562" sldId="272"/>
            <ac:spMk id="8" creationId="{241D9F95-1790-7743-F43B-05B2A46B6F4A}"/>
          </ac:spMkLst>
        </pc:spChg>
        <pc:picChg chg="del">
          <ac:chgData name="WU, Jianhao" userId="e6ef6475-ecfb-479b-8aaf-9489aae5f958" providerId="ADAL" clId="{C37B51AC-0467-3B41-B59F-3879C7581855}" dt="2025-01-11T09:59:46.844" v="7480" actId="478"/>
          <ac:picMkLst>
            <pc:docMk/>
            <pc:sldMk cId="1888111562" sldId="272"/>
            <ac:picMk id="1026" creationId="{93660C3D-9C51-A2C3-C734-EF11CBD25AA4}"/>
          </ac:picMkLst>
        </pc:picChg>
      </pc:sldChg>
      <pc:sldChg chg="addSp delSp modSp add mod modAnim">
        <pc:chgData name="WU, Jianhao" userId="e6ef6475-ecfb-479b-8aaf-9489aae5f958" providerId="ADAL" clId="{C37B51AC-0467-3B41-B59F-3879C7581855}" dt="2025-01-12T05:47:58.721" v="10025" actId="20577"/>
        <pc:sldMkLst>
          <pc:docMk/>
          <pc:sldMk cId="4104856975" sldId="273"/>
        </pc:sldMkLst>
        <pc:spChg chg="mod">
          <ac:chgData name="WU, Jianhao" userId="e6ef6475-ecfb-479b-8aaf-9489aae5f958" providerId="ADAL" clId="{C37B51AC-0467-3B41-B59F-3879C7581855}" dt="2025-01-12T03:49:28.962" v="8322" actId="255"/>
          <ac:spMkLst>
            <pc:docMk/>
            <pc:sldMk cId="4104856975" sldId="273"/>
            <ac:spMk id="2" creationId="{C914FE62-BCF8-0CEA-98B3-624689832826}"/>
          </ac:spMkLst>
        </pc:spChg>
        <pc:spChg chg="del">
          <ac:chgData name="WU, Jianhao" userId="e6ef6475-ecfb-479b-8aaf-9489aae5f958" providerId="ADAL" clId="{C37B51AC-0467-3B41-B59F-3879C7581855}" dt="2025-01-12T03:49:49.360" v="8325" actId="478"/>
          <ac:spMkLst>
            <pc:docMk/>
            <pc:sldMk cId="4104856975" sldId="273"/>
            <ac:spMk id="5" creationId="{C2A9640C-DFC5-96E6-274C-2AF849FC9122}"/>
          </ac:spMkLst>
        </pc:spChg>
        <pc:spChg chg="del">
          <ac:chgData name="WU, Jianhao" userId="e6ef6475-ecfb-479b-8aaf-9489aae5f958" providerId="ADAL" clId="{C37B51AC-0467-3B41-B59F-3879C7581855}" dt="2025-01-12T03:49:50.687" v="8326" actId="478"/>
          <ac:spMkLst>
            <pc:docMk/>
            <pc:sldMk cId="4104856975" sldId="273"/>
            <ac:spMk id="6" creationId="{C673A2F9-219D-A308-AF2A-900FF1C3E110}"/>
          </ac:spMkLst>
        </pc:spChg>
        <pc:spChg chg="add mod">
          <ac:chgData name="WU, Jianhao" userId="e6ef6475-ecfb-479b-8aaf-9489aae5f958" providerId="ADAL" clId="{C37B51AC-0467-3B41-B59F-3879C7581855}" dt="2025-01-12T03:53:30.814" v="8391" actId="14100"/>
          <ac:spMkLst>
            <pc:docMk/>
            <pc:sldMk cId="4104856975" sldId="273"/>
            <ac:spMk id="8" creationId="{02F3CB96-4DC0-99ED-FB29-D632126C6E6F}"/>
          </ac:spMkLst>
        </pc:spChg>
        <pc:spChg chg="del">
          <ac:chgData name="WU, Jianhao" userId="e6ef6475-ecfb-479b-8aaf-9489aae5f958" providerId="ADAL" clId="{C37B51AC-0467-3B41-B59F-3879C7581855}" dt="2025-01-12T03:49:35.051" v="8323" actId="478"/>
          <ac:spMkLst>
            <pc:docMk/>
            <pc:sldMk cId="4104856975" sldId="273"/>
            <ac:spMk id="9" creationId="{085B24FF-B2AD-8535-1500-6A91A8DFE29A}"/>
          </ac:spMkLst>
        </pc:spChg>
        <pc:spChg chg="add mod">
          <ac:chgData name="WU, Jianhao" userId="e6ef6475-ecfb-479b-8aaf-9489aae5f958" providerId="ADAL" clId="{C37B51AC-0467-3B41-B59F-3879C7581855}" dt="2025-01-12T05:46:33.149" v="10018" actId="1076"/>
          <ac:spMkLst>
            <pc:docMk/>
            <pc:sldMk cId="4104856975" sldId="273"/>
            <ac:spMk id="12" creationId="{AE7E3361-D198-F328-33F9-806C00B99A60}"/>
          </ac:spMkLst>
        </pc:spChg>
        <pc:spChg chg="add mod">
          <ac:chgData name="WU, Jianhao" userId="e6ef6475-ecfb-479b-8aaf-9489aae5f958" providerId="ADAL" clId="{C37B51AC-0467-3B41-B59F-3879C7581855}" dt="2025-01-12T05:47:58.721" v="10025" actId="20577"/>
          <ac:spMkLst>
            <pc:docMk/>
            <pc:sldMk cId="4104856975" sldId="273"/>
            <ac:spMk id="14" creationId="{3084C3F2-B9FA-4C08-1AC5-A1E2391A6908}"/>
          </ac:spMkLst>
        </pc:spChg>
        <pc:picChg chg="add mod">
          <ac:chgData name="WU, Jianhao" userId="e6ef6475-ecfb-479b-8aaf-9489aae5f958" providerId="ADAL" clId="{C37B51AC-0467-3B41-B59F-3879C7581855}" dt="2025-01-12T03:56:45.055" v="8430" actId="1076"/>
          <ac:picMkLst>
            <pc:docMk/>
            <pc:sldMk cId="4104856975" sldId="273"/>
            <ac:picMk id="3" creationId="{78D2606D-DF47-37C6-E1A8-96FF9525E05B}"/>
          </ac:picMkLst>
        </pc:picChg>
        <pc:picChg chg="del mod">
          <ac:chgData name="WU, Jianhao" userId="e6ef6475-ecfb-479b-8aaf-9489aae5f958" providerId="ADAL" clId="{C37B51AC-0467-3B41-B59F-3879C7581855}" dt="2025-01-12T03:49:46.417" v="8324" actId="478"/>
          <ac:picMkLst>
            <pc:docMk/>
            <pc:sldMk cId="4104856975" sldId="273"/>
            <ac:picMk id="2052" creationId="{E898AD0D-55D5-F622-A0CC-D9EC64578588}"/>
          </ac:picMkLst>
        </pc:picChg>
        <pc:cxnChg chg="add mod">
          <ac:chgData name="WU, Jianhao" userId="e6ef6475-ecfb-479b-8aaf-9489aae5f958" providerId="ADAL" clId="{C37B51AC-0467-3B41-B59F-3879C7581855}" dt="2025-01-12T05:46:37.030" v="10019" actId="14100"/>
          <ac:cxnSpMkLst>
            <pc:docMk/>
            <pc:sldMk cId="4104856975" sldId="273"/>
            <ac:cxnSpMk id="11" creationId="{689A95CC-2FED-75F0-B3D1-3FF8A32AEE38}"/>
          </ac:cxnSpMkLst>
        </pc:cxnChg>
      </pc:sldChg>
    </pc:docChg>
  </pc:docChgLst>
  <pc:docChgLst>
    <pc:chgData name="WU, Jianhao" userId="e6ef6475-ecfb-479b-8aaf-9489aae5f958" providerId="ADAL" clId="{8F21B0F6-D446-074D-9F98-48569A727C39}"/>
    <pc:docChg chg="undo custSel addSld delSld modSld">
      <pc:chgData name="WU, Jianhao" userId="e6ef6475-ecfb-479b-8aaf-9489aae5f958" providerId="ADAL" clId="{8F21B0F6-D446-074D-9F98-48569A727C39}" dt="2024-11-20T01:15:10.783" v="749"/>
      <pc:docMkLst>
        <pc:docMk/>
      </pc:docMkLst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3668869642" sldId="256"/>
        </pc:sldMkLst>
        <pc:spChg chg="mod">
          <ac:chgData name="WU, Jianhao" userId="e6ef6475-ecfb-479b-8aaf-9489aae5f958" providerId="ADAL" clId="{8F21B0F6-D446-074D-9F98-48569A727C39}" dt="2024-11-19T16:34:36.323" v="8" actId="1076"/>
          <ac:spMkLst>
            <pc:docMk/>
            <pc:sldMk cId="3668869642" sldId="256"/>
            <ac:spMk id="2" creationId="{385271B7-3F36-47DD-0D4A-F6CD3717B0F9}"/>
          </ac:spMkLst>
        </pc:spChg>
        <pc:spChg chg="mod">
          <ac:chgData name="WU, Jianhao" userId="e6ef6475-ecfb-479b-8aaf-9489aae5f958" providerId="ADAL" clId="{8F21B0F6-D446-074D-9F98-48569A727C39}" dt="2024-11-19T16:34:53.071" v="11" actId="1076"/>
          <ac:spMkLst>
            <pc:docMk/>
            <pc:sldMk cId="3668869642" sldId="256"/>
            <ac:spMk id="3" creationId="{8FCAEA1C-4F9C-4372-2A09-60721A0174D9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3668869642" sldId="256"/>
            <ac:spMk id="5" creationId="{31E333D7-37CF-BFD5-F9C4-ABF8C7165D62}"/>
          </ac:spMkLst>
        </pc:spChg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3668869642" sldId="256"/>
            <ac:spMk id="5" creationId="{AD177876-06F8-F17A-86EE-854C4A1C6469}"/>
          </ac:spMkLst>
        </pc:spChg>
      </pc:sldChg>
      <pc:sldChg chg="addSp delSp modSp">
        <pc:chgData name="WU, Jianhao" userId="e6ef6475-ecfb-479b-8aaf-9489aae5f958" providerId="ADAL" clId="{8F21B0F6-D446-074D-9F98-48569A727C39}" dt="2024-11-20T01:15:10.783" v="749"/>
        <pc:sldMkLst>
          <pc:docMk/>
          <pc:sldMk cId="307106560" sldId="257"/>
        </pc:sldMkLst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307106560" sldId="257"/>
            <ac:spMk id="4" creationId="{06848A16-DAD0-2CE1-D2F6-93A0E763FD65}"/>
          </ac:spMkLst>
        </pc:spChg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307106560" sldId="257"/>
            <ac:spMk id="4" creationId="{F2D3083B-86B4-DAD2-0266-01D35FCA8619}"/>
          </ac:spMkLst>
        </pc:spChg>
      </pc:sldChg>
      <pc:sldChg chg="addSp delSp modSp">
        <pc:chgData name="WU, Jianhao" userId="e6ef6475-ecfb-479b-8aaf-9489aae5f958" providerId="ADAL" clId="{8F21B0F6-D446-074D-9F98-48569A727C39}" dt="2024-11-20T01:15:10.783" v="749"/>
        <pc:sldMkLst>
          <pc:docMk/>
          <pc:sldMk cId="1356483722" sldId="258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356483722" sldId="258"/>
            <ac:spMk id="4" creationId="{743660B4-5C69-F9A5-2239-E6576C7A2725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356483722" sldId="258"/>
            <ac:spMk id="5" creationId="{C83F802D-8120-12EE-3984-5EE2D7BC39EF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747229953" sldId="259"/>
        </pc:sldMkLst>
        <pc:spChg chg="mod">
          <ac:chgData name="WU, Jianhao" userId="e6ef6475-ecfb-479b-8aaf-9489aae5f958" providerId="ADAL" clId="{8F21B0F6-D446-074D-9F98-48569A727C39}" dt="2024-11-19T16:36:00.099" v="32" actId="207"/>
          <ac:spMkLst>
            <pc:docMk/>
            <pc:sldMk cId="747229953" sldId="259"/>
            <ac:spMk id="2" creationId="{593DC0E6-1078-DAC9-F7A7-F9EBAE0CE818}"/>
          </ac:spMkLst>
        </pc:spChg>
        <pc:spChg chg="mod">
          <ac:chgData name="WU, Jianhao" userId="e6ef6475-ecfb-479b-8aaf-9489aae5f958" providerId="ADAL" clId="{8F21B0F6-D446-074D-9F98-48569A727C39}" dt="2024-11-19T16:59:43.402" v="605" actId="20577"/>
          <ac:spMkLst>
            <pc:docMk/>
            <pc:sldMk cId="747229953" sldId="259"/>
            <ac:spMk id="3" creationId="{2FF0D6D7-1DE1-95A2-B133-134065B5DCC5}"/>
          </ac:spMkLst>
        </pc:spChg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747229953" sldId="259"/>
            <ac:spMk id="4" creationId="{DDC21CCE-4375-CE5F-6752-E9982B9AAD82}"/>
          </ac:spMkLst>
        </pc:spChg>
        <pc:spChg chg="del">
          <ac:chgData name="WU, Jianhao" userId="e6ef6475-ecfb-479b-8aaf-9489aae5f958" providerId="ADAL" clId="{8F21B0F6-D446-074D-9F98-48569A727C39}" dt="2024-11-19T17:05:30.877" v="746" actId="478"/>
          <ac:spMkLst>
            <pc:docMk/>
            <pc:sldMk cId="747229953" sldId="259"/>
            <ac:spMk id="5" creationId="{38A7BB84-A428-F276-C327-DB73A9FFBB72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747229953" sldId="259"/>
            <ac:spMk id="6" creationId="{B1752075-7D0C-AE67-2D80-BCD65A52C98A}"/>
          </ac:spMkLst>
        </pc:spChg>
        <pc:picChg chg="del">
          <ac:chgData name="WU, Jianhao" userId="e6ef6475-ecfb-479b-8aaf-9489aae5f958" providerId="ADAL" clId="{8F21B0F6-D446-074D-9F98-48569A727C39}" dt="2024-11-19T16:56:43.507" v="188" actId="478"/>
          <ac:picMkLst>
            <pc:docMk/>
            <pc:sldMk cId="747229953" sldId="259"/>
            <ac:picMk id="4" creationId="{C2ED2B0B-458E-641D-21D7-82D072D48EF4}"/>
          </ac:picMkLst>
        </pc:pic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4056343853" sldId="260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4056343853" sldId="260"/>
            <ac:spMk id="4" creationId="{260B85E2-3A99-1599-02A4-2F11D194FF9D}"/>
          </ac:spMkLst>
        </pc:spChg>
        <pc:spChg chg="del">
          <ac:chgData name="WU, Jianhao" userId="e6ef6475-ecfb-479b-8aaf-9489aae5f958" providerId="ADAL" clId="{8F21B0F6-D446-074D-9F98-48569A727C39}" dt="2024-11-19T17:05:27.587" v="745" actId="478"/>
          <ac:spMkLst>
            <pc:docMk/>
            <pc:sldMk cId="4056343853" sldId="260"/>
            <ac:spMk id="6" creationId="{B6EB1F09-3111-6680-E4AF-8324D94DB3F7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4056343853" sldId="260"/>
            <ac:spMk id="7" creationId="{026FE32F-A2A2-D7B8-0694-342726E0AD7F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441478118" sldId="261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441478118" sldId="261"/>
            <ac:spMk id="3" creationId="{4568DA1D-86A3-952F-7D28-9ABCC460CCAE}"/>
          </ac:spMkLst>
        </pc:spChg>
        <pc:spChg chg="del">
          <ac:chgData name="WU, Jianhao" userId="e6ef6475-ecfb-479b-8aaf-9489aae5f958" providerId="ADAL" clId="{8F21B0F6-D446-074D-9F98-48569A727C39}" dt="2024-11-19T17:05:35.191" v="747" actId="478"/>
          <ac:spMkLst>
            <pc:docMk/>
            <pc:sldMk cId="1441478118" sldId="261"/>
            <ac:spMk id="10" creationId="{5BA836AB-7E03-31C5-8BB9-2F474B65398B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441478118" sldId="261"/>
            <ac:spMk id="11" creationId="{C2DA39EF-A694-5838-1CE7-BDA0EDE8339B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54425950" sldId="262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54425950" sldId="262"/>
            <ac:spMk id="2" creationId="{C275CB5B-558D-B4F8-AEC9-BEB370E44585}"/>
          </ac:spMkLst>
        </pc:spChg>
        <pc:spChg chg="del">
          <ac:chgData name="WU, Jianhao" userId="e6ef6475-ecfb-479b-8aaf-9489aae5f958" providerId="ADAL" clId="{8F21B0F6-D446-074D-9F98-48569A727C39}" dt="2024-11-19T17:05:39.008" v="748" actId="478"/>
          <ac:spMkLst>
            <pc:docMk/>
            <pc:sldMk cId="154425950" sldId="262"/>
            <ac:spMk id="7" creationId="{A261710D-0FC1-1F90-C9AF-C126276466DA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54425950" sldId="262"/>
            <ac:spMk id="8" creationId="{049F1288-D3C2-BD6F-944F-B6B3566E3625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582897871" sldId="263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582897871" sldId="263"/>
            <ac:spMk id="2" creationId="{C3A38ADC-0418-375A-50C5-BDF946A9E01C}"/>
          </ac:spMkLst>
        </pc:spChg>
        <pc:spChg chg="mod">
          <ac:chgData name="WU, Jianhao" userId="e6ef6475-ecfb-479b-8aaf-9489aae5f958" providerId="ADAL" clId="{8F21B0F6-D446-074D-9F98-48569A727C39}" dt="2024-11-19T17:04:17.532" v="736" actId="20577"/>
          <ac:spMkLst>
            <pc:docMk/>
            <pc:sldMk cId="1582897871" sldId="263"/>
            <ac:spMk id="4" creationId="{CDBAF46F-7C46-66F0-BD77-09BFC2F0004B}"/>
          </ac:spMkLst>
        </pc:spChg>
        <pc:spChg chg="mod">
          <ac:chgData name="WU, Jianhao" userId="e6ef6475-ecfb-479b-8aaf-9489aae5f958" providerId="ADAL" clId="{8F21B0F6-D446-074D-9F98-48569A727C39}" dt="2024-11-19T17:01:37.525" v="654" actId="20577"/>
          <ac:spMkLst>
            <pc:docMk/>
            <pc:sldMk cId="1582897871" sldId="263"/>
            <ac:spMk id="5" creationId="{8E2E854A-DDA3-74CB-2D8A-7E90016B1A16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582897871" sldId="263"/>
            <ac:spMk id="7" creationId="{227CA90C-298C-A520-D373-2CC7BD7C371E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76262084" sldId="264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76262084" sldId="264"/>
            <ac:spMk id="2" creationId="{60778D3D-AB14-3611-E0E3-DCBB2CC673EB}"/>
          </ac:spMkLst>
        </pc:spChg>
        <pc:spChg chg="mod">
          <ac:chgData name="WU, Jianhao" userId="e6ef6475-ecfb-479b-8aaf-9489aae5f958" providerId="ADAL" clId="{8F21B0F6-D446-074D-9F98-48569A727C39}" dt="2024-11-19T17:04:22.938" v="739" actId="20577"/>
          <ac:spMkLst>
            <pc:docMk/>
            <pc:sldMk cId="76262084" sldId="264"/>
            <ac:spMk id="4" creationId="{051E2B8E-FF37-DDD0-37D5-6154C88778E2}"/>
          </ac:spMkLst>
        </pc:spChg>
        <pc:spChg chg="mod">
          <ac:chgData name="WU, Jianhao" userId="e6ef6475-ecfb-479b-8aaf-9489aae5f958" providerId="ADAL" clId="{8F21B0F6-D446-074D-9F98-48569A727C39}" dt="2024-11-19T17:01:35.128" v="653" actId="20577"/>
          <ac:spMkLst>
            <pc:docMk/>
            <pc:sldMk cId="76262084" sldId="264"/>
            <ac:spMk id="5" creationId="{4A977E11-7CE0-3675-1B0F-D40D816245AC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76262084" sldId="264"/>
            <ac:spMk id="7" creationId="{3085EBB5-9C89-E1EA-CFAD-45304BD33098}"/>
          </ac:spMkLst>
        </pc:spChg>
        <pc:picChg chg="mod">
          <ac:chgData name="WU, Jianhao" userId="e6ef6475-ecfb-479b-8aaf-9489aae5f958" providerId="ADAL" clId="{8F21B0F6-D446-074D-9F98-48569A727C39}" dt="2024-11-19T17:01:47.498" v="655" actId="1076"/>
          <ac:picMkLst>
            <pc:docMk/>
            <pc:sldMk cId="76262084" sldId="264"/>
            <ac:picMk id="6" creationId="{BD836828-58CC-6A20-4A87-7D54A9D25DBC}"/>
          </ac:picMkLst>
        </pc:pic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211303732" sldId="265"/>
        </pc:sldMkLst>
        <pc:spChg chg="mod">
          <ac:chgData name="WU, Jianhao" userId="e6ef6475-ecfb-479b-8aaf-9489aae5f958" providerId="ADAL" clId="{8F21B0F6-D446-074D-9F98-48569A727C39}" dt="2024-11-19T17:04:07.082" v="733" actId="20577"/>
          <ac:spMkLst>
            <pc:docMk/>
            <pc:sldMk cId="1211303732" sldId="265"/>
            <ac:spMk id="3" creationId="{3BFA96E3-AC7F-CF19-A411-3470786BA617}"/>
          </ac:spMkLst>
        </pc:spChg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211303732" sldId="265"/>
            <ac:spMk id="4" creationId="{276C2A1B-F66A-1817-4172-2E1670D3395A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211303732" sldId="265"/>
            <ac:spMk id="4" creationId="{FC7548D8-9266-77F6-D505-C6142F28F573}"/>
          </ac:spMkLst>
        </pc:spChg>
      </pc:sldChg>
      <pc:sldChg chg="addSp delSp modSp mod">
        <pc:chgData name="WU, Jianhao" userId="e6ef6475-ecfb-479b-8aaf-9489aae5f958" providerId="ADAL" clId="{8F21B0F6-D446-074D-9F98-48569A727C39}" dt="2024-11-20T01:15:10.783" v="749"/>
        <pc:sldMkLst>
          <pc:docMk/>
          <pc:sldMk cId="1686064759" sldId="266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686064759" sldId="266"/>
            <ac:spMk id="3" creationId="{3F5D5611-DDE1-8B1C-91A0-990781DADA66}"/>
          </ac:spMkLst>
        </pc:spChg>
        <pc:spChg chg="del">
          <ac:chgData name="WU, Jianhao" userId="e6ef6475-ecfb-479b-8aaf-9489aae5f958" providerId="ADAL" clId="{8F21B0F6-D446-074D-9F98-48569A727C39}" dt="2024-11-19T16:33:46.118" v="0"/>
          <ac:spMkLst>
            <pc:docMk/>
            <pc:sldMk cId="1686064759" sldId="266"/>
            <ac:spMk id="3" creationId="{58981C02-340A-A627-2D30-0CDE7DF823E4}"/>
          </ac:spMkLst>
        </pc:spChg>
        <pc:spChg chg="mod">
          <ac:chgData name="WU, Jianhao" userId="e6ef6475-ecfb-479b-8aaf-9489aae5f958" providerId="ADAL" clId="{8F21B0F6-D446-074D-9F98-48569A727C39}" dt="2024-11-19T17:04:27.729" v="742" actId="20577"/>
          <ac:spMkLst>
            <pc:docMk/>
            <pc:sldMk cId="1686064759" sldId="266"/>
            <ac:spMk id="4" creationId="{051E2B8E-FF37-DDD0-37D5-6154C88778E2}"/>
          </ac:spMkLst>
        </pc:spChg>
        <pc:spChg chg="mod">
          <ac:chgData name="WU, Jianhao" userId="e6ef6475-ecfb-479b-8aaf-9489aae5f958" providerId="ADAL" clId="{8F21B0F6-D446-074D-9F98-48569A727C39}" dt="2024-11-19T17:02:03.927" v="657" actId="20577"/>
          <ac:spMkLst>
            <pc:docMk/>
            <pc:sldMk cId="1686064759" sldId="266"/>
            <ac:spMk id="5" creationId="{4A977E11-7CE0-3675-1B0F-D40D816245AC}"/>
          </ac:spMkLst>
        </pc:spChg>
      </pc:sldChg>
      <pc:sldChg chg="add del">
        <pc:chgData name="WU, Jianhao" userId="e6ef6475-ecfb-479b-8aaf-9489aae5f958" providerId="ADAL" clId="{8F21B0F6-D446-074D-9F98-48569A727C39}" dt="2024-11-19T16:55:14.541" v="37" actId="2696"/>
        <pc:sldMkLst>
          <pc:docMk/>
          <pc:sldMk cId="2201272976" sldId="267"/>
        </pc:sldMkLst>
      </pc:sldChg>
      <pc:sldChg chg="new del">
        <pc:chgData name="WU, Jianhao" userId="e6ef6475-ecfb-479b-8aaf-9489aae5f958" providerId="ADAL" clId="{8F21B0F6-D446-074D-9F98-48569A727C39}" dt="2024-11-19T17:01:14.886" v="647" actId="2696"/>
        <pc:sldMkLst>
          <pc:docMk/>
          <pc:sldMk cId="2860995771" sldId="267"/>
        </pc:sldMkLst>
      </pc:sldChg>
      <pc:sldChg chg="add del setBg">
        <pc:chgData name="WU, Jianhao" userId="e6ef6475-ecfb-479b-8aaf-9489aae5f958" providerId="ADAL" clId="{8F21B0F6-D446-074D-9F98-48569A727C39}" dt="2024-11-19T16:36:16.072" v="34" actId="2696"/>
        <pc:sldMkLst>
          <pc:docMk/>
          <pc:sldMk cId="3581771238" sldId="267"/>
        </pc:sldMkLst>
      </pc:sldChg>
      <pc:sldChg chg="add del">
        <pc:chgData name="WU, Jianhao" userId="e6ef6475-ecfb-479b-8aaf-9489aae5f958" providerId="ADAL" clId="{8F21B0F6-D446-074D-9F98-48569A727C39}" dt="2024-11-19T16:55:14.541" v="37" actId="2696"/>
        <pc:sldMkLst>
          <pc:docMk/>
          <pc:sldMk cId="990880929" sldId="268"/>
        </pc:sldMkLst>
      </pc:sldChg>
      <pc:sldChg chg="addSp delSp modSp add mod">
        <pc:chgData name="WU, Jianhao" userId="e6ef6475-ecfb-479b-8aaf-9489aae5f958" providerId="ADAL" clId="{8F21B0F6-D446-074D-9F98-48569A727C39}" dt="2024-11-20T01:15:10.783" v="749"/>
        <pc:sldMkLst>
          <pc:docMk/>
          <pc:sldMk cId="1033923520" sldId="268"/>
        </pc:sldMkLst>
        <pc:spChg chg="add mod">
          <ac:chgData name="WU, Jianhao" userId="e6ef6475-ecfb-479b-8aaf-9489aae5f958" providerId="ADAL" clId="{8F21B0F6-D446-074D-9F98-48569A727C39}" dt="2024-11-20T01:15:10.783" v="749"/>
          <ac:spMkLst>
            <pc:docMk/>
            <pc:sldMk cId="1033923520" sldId="268"/>
            <ac:spMk id="2" creationId="{D949B848-9C75-2BB1-96C5-C751B0E7FC5E}"/>
          </ac:spMkLst>
        </pc:spChg>
        <pc:spChg chg="mod">
          <ac:chgData name="WU, Jianhao" userId="e6ef6475-ecfb-479b-8aaf-9489aae5f958" providerId="ADAL" clId="{8F21B0F6-D446-074D-9F98-48569A727C39}" dt="2024-11-19T17:04:31.936" v="744" actId="20577"/>
          <ac:spMkLst>
            <pc:docMk/>
            <pc:sldMk cId="1033923520" sldId="268"/>
            <ac:spMk id="4" creationId="{051E2B8E-FF37-DDD0-37D5-6154C88778E2}"/>
          </ac:spMkLst>
        </pc:spChg>
        <pc:spChg chg="mod">
          <ac:chgData name="WU, Jianhao" userId="e6ef6475-ecfb-479b-8aaf-9489aae5f958" providerId="ADAL" clId="{8F21B0F6-D446-074D-9F98-48569A727C39}" dt="2024-11-19T17:02:18.182" v="689" actId="20577"/>
          <ac:spMkLst>
            <pc:docMk/>
            <pc:sldMk cId="1033923520" sldId="268"/>
            <ac:spMk id="5" creationId="{4A977E11-7CE0-3675-1B0F-D40D816245AC}"/>
          </ac:spMkLst>
        </pc:spChg>
        <pc:picChg chg="del">
          <ac:chgData name="WU, Jianhao" userId="e6ef6475-ecfb-479b-8aaf-9489aae5f958" providerId="ADAL" clId="{8F21B0F6-D446-074D-9F98-48569A727C39}" dt="2024-11-19T17:02:21.387" v="690" actId="478"/>
          <ac:picMkLst>
            <pc:docMk/>
            <pc:sldMk cId="1033923520" sldId="268"/>
            <ac:picMk id="2" creationId="{BE841C01-89A4-B98F-BEAA-2AE6847130B7}"/>
          </ac:picMkLst>
        </pc:picChg>
        <pc:picChg chg="add mod">
          <ac:chgData name="WU, Jianhao" userId="e6ef6475-ecfb-479b-8aaf-9489aae5f958" providerId="ADAL" clId="{8F21B0F6-D446-074D-9F98-48569A727C39}" dt="2024-11-19T17:03:00.068" v="695" actId="1076"/>
          <ac:picMkLst>
            <pc:docMk/>
            <pc:sldMk cId="1033923520" sldId="268"/>
            <ac:picMk id="3" creationId="{B1A13844-1C2B-1F40-C247-E2C25C5FAF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86CCA-0331-E148-8247-BFB88EB54B22}" type="datetimeFigureOut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F589F-7765-EE4F-B871-39C08F467B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546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F589F-7765-EE4F-B871-39C08F467BA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271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F589F-7765-EE4F-B871-39C08F467BA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603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330E7-2405-052A-AA28-770841196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75B2D5-B6DD-9741-C00B-E44ADA0D2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F87B21-8465-C374-FF49-1BA5F703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B830-F76D-D64E-B2E1-5420C15C457A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CB82B8-68A1-58B8-EA28-921773C5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059667-9F5E-90F1-2CA0-114AA029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066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BFDDE-3320-4A4A-BD7C-81E245F4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20D054-E558-CABC-012F-D5597C4B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200A8-8992-641C-51BA-36A0C230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165C-214E-7740-B287-47E2EED9BDA3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F86AA-E324-946F-4FA7-28027DD2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3A0690-1946-4591-4AE8-23C7A167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49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73C83C-53ED-1394-D4E8-49411205A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C4755E-45EA-461B-759A-82CEFFDDF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1B8CA-3D0D-73F6-55A0-1B9CA9BF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80B-612C-8442-8E5C-DCFEA766F204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91035F-7C6C-F52F-64BB-0D767F2A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A3881-2818-FE8C-58A5-778C2393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254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E3D31-4F84-430C-C24B-7306E9EA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83C996-47D4-C524-1C33-1E11D49E7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DE73A1-F531-8AFC-EA52-9C7C0EE5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A05D-68E4-BA47-B56D-569D7B463320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28E8E9-79E1-3B24-C46A-C1F59C9C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3714A4-C0E9-53FF-D8BB-6E48E891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031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34A69-1311-D12B-4E01-3C564296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86746-60EB-D7D2-2392-D47F06AC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1F265-8255-8E0A-9FC5-63E50A3B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BC71-8DC9-3A42-BCAF-2EEE1AED589F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389B1-BFA8-99AB-02F4-1BD94948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7E4F4A-4299-E32D-F1F5-0DA3C507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085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84126-8E7A-0FDC-23CF-B87D79D3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36E967-2E18-9DCD-0CDA-D01009981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D8CEBD-1FD2-899E-CB1D-09B9D51D6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A505A0-FB47-013E-A412-2E4723CD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77A-B51B-9B40-B850-14015452F92B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31483C-C1F0-8AEC-89FB-A4FFDFBE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88EE4D-6E86-941B-E139-789183F1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17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3CA123-3654-9860-E28B-B189CFD4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81BC2B-ECD4-307B-87E3-A182C335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58EE6-0B01-4B68-CA32-5941BEBB3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39362-4A37-5F2B-16B4-EC14FABEE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801DF5E-D9B4-F274-F9FF-ADCC7C7B7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CB9621-6C16-7968-9757-5AFB5B3E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411A-28B7-2649-AA94-3C90A97FB053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CA85F2-13A9-EA08-DBCD-96CB6F2C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AD86C8-298C-E896-7C3F-60B019EB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59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6C049-7A4A-2A0B-697A-5B2BDD6B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EBBF7D-132F-0B15-2BC2-7A6170C7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ECC4-DBD2-ED48-A7ED-8464AA7289AB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B8CF4C-5F91-363C-0208-FEA03A14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7451B5-5F7A-7158-6A46-F52C64D6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051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DD4A64-69B4-DC60-5324-28C00A1B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B78E-787B-A749-96B1-557118B08C26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275012-88DC-1206-5E7B-33EDE630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FA9D4E-EB7D-0EC7-458F-47CE5110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4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30450-EBCF-A8EB-D486-77DEA429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BC99A8-2C1C-918A-4865-9E139C0DA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EE16DF-2042-79BF-F941-89B35F6B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B6713E-AAA9-8DF7-574A-2A98D252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6E1A-5397-734B-801A-6CACF8B7B5A6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410B60-27F1-8011-07AE-547D7AF9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7503CE-D225-46C4-2CDF-67962768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308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BF2DF9-6962-948F-F11C-ADDAFF20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24CA12-363E-FA2E-1EEB-49160238F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E4733E-5DB8-13D7-B63A-B270DDDF2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F7301A-A600-93B9-9305-6C07FE89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AE87-A6AB-384D-AB46-C45BD064134F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12ED3B-2BC5-A310-30AA-B9EA06B9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93C952-88FC-FA15-6F3B-08C4B68E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79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B1996B-4F6E-47B7-CA88-10F999CF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5059C6-6D9B-1515-9845-C102F2E3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4651FC-27D6-5FDB-3864-B90B1F96B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8D7B1C-250E-D843-84BA-1740D35FC047}" type="datetime1">
              <a:rPr kumimoji="1" lang="zh-CN" altLang="en-US" smtClean="0"/>
              <a:t>2025/1/24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06ACC-B853-2769-0EC8-7A615DE04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0A670-80BF-EA80-2121-E1054996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94109-D12E-E240-9EEC-E9D07CB8EB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14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2412.16072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177876-06F8-F17A-86EE-854C4A1C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 dirty="0"/>
          </a:p>
        </p:txBody>
      </p:sp>
      <p:pic>
        <p:nvPicPr>
          <p:cNvPr id="1028" name="Picture 4" descr="STRW Logos">
            <a:extLst>
              <a:ext uri="{FF2B5EF4-FFF2-40B4-BE49-F238E27FC236}">
                <a16:creationId xmlns:a16="http://schemas.microsoft.com/office/drawing/2014/main" id="{0C6145FA-89B6-9C6C-3B94-5E614B76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487148"/>
            <a:ext cx="4267200" cy="23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bout Us">
            <a:extLst>
              <a:ext uri="{FF2B5EF4-FFF2-40B4-BE49-F238E27FC236}">
                <a16:creationId xmlns:a16="http://schemas.microsoft.com/office/drawing/2014/main" id="{34E915EC-75C0-FD25-C9A7-E7A5EE4E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4589391"/>
            <a:ext cx="4650738" cy="22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221B250-2910-4D83-DDB6-D22A096859B3}"/>
              </a:ext>
            </a:extLst>
          </p:cNvPr>
          <p:cNvSpPr txBox="1"/>
          <p:nvPr/>
        </p:nvSpPr>
        <p:spPr>
          <a:xfrm>
            <a:off x="1170358" y="3882480"/>
            <a:ext cx="985128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aper:</a:t>
            </a:r>
            <a:r>
              <a:rPr lang="zh-CN" altLang="en-US" sz="1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Cosmological Zoom-In Simulations of Milky Way Host Size Dark Matter Halos with a Blue-Tilted Primordial Power Spectrum </a:t>
            </a:r>
            <a:endParaRPr lang="en-US" altLang="zh-CN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hlinkClick r:id="rId5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5"/>
              </a:rPr>
              <a:t>https://arxiv.org/abs/2412.16072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Review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PRD</a:t>
            </a:r>
          </a:p>
          <a:p>
            <a:pPr algn="ctr"/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Jianhao Wu(CUHK), Tsang Keung Chan(CUHK), Victor J. </a:t>
            </a:r>
            <a:r>
              <a:rPr lang="en-US" altLang="zh-CN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Forouhar</a:t>
            </a:r>
            <a:r>
              <a:rPr lang="en-US" altLang="zh-CN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Moreno(Leiden).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1E575F-4B20-9CB8-4C97-97E9932A16B4}"/>
              </a:ext>
            </a:extLst>
          </p:cNvPr>
          <p:cNvSpPr txBox="1"/>
          <p:nvPr/>
        </p:nvSpPr>
        <p:spPr>
          <a:xfrm>
            <a:off x="4388896" y="2473870"/>
            <a:ext cx="341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OSU</a:t>
            </a:r>
            <a:r>
              <a:rPr kumimoji="1"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CCAPP</a:t>
            </a:r>
            <a:r>
              <a:rPr kumimoji="1"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Astro-Particle</a:t>
            </a:r>
            <a:r>
              <a:rPr kumimoji="1"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0DB25E3A-3317-9EB9-8A9E-A05EB5C04DC2}"/>
              </a:ext>
            </a:extLst>
          </p:cNvPr>
          <p:cNvSpPr txBox="1">
            <a:spLocks/>
          </p:cNvSpPr>
          <p:nvPr/>
        </p:nvSpPr>
        <p:spPr>
          <a:xfrm>
            <a:off x="1524000" y="1570981"/>
            <a:ext cx="9144000" cy="89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Jianhao WU</a:t>
            </a:r>
          </a:p>
          <a:p>
            <a:r>
              <a:rPr kumimoji="1"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1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1" lang="zh-CN" altLang="en-US" sz="1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MPhil student @ CUHK Physics, Prof. T. K. Chan’s </a:t>
            </a:r>
            <a:r>
              <a:rPr kumimoji="1" lang="en-US" altLang="zh-CN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AstroSim</a:t>
            </a:r>
            <a:r>
              <a:rPr kumimoji="1"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8E543AA-5CF9-A713-930B-B3BDBAD85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7" cy="9848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blue-tilted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primordial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MW?</a:t>
            </a:r>
            <a:b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Zoom-In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</a:t>
            </a:r>
            <a:endParaRPr kumimoji="1" lang="zh-CN" altLang="en-US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B7730D-A19B-838E-FBE7-8154E820739D}"/>
              </a:ext>
            </a:extLst>
          </p:cNvPr>
          <p:cNvSpPr txBox="1"/>
          <p:nvPr/>
        </p:nvSpPr>
        <p:spPr>
          <a:xfrm>
            <a:off x="7484328" y="1707179"/>
            <a:ext cx="4458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kumimoji="1"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</a:t>
            </a:r>
            <a:r>
              <a:rPr kumimoji="1"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kumimoji="1" lang="en-US" altLang="zh-CN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rushingfox.github.io</a:t>
            </a:r>
            <a:r>
              <a:rPr kumimoji="1"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6886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8D7FE-91A8-814A-2147-3547CEC0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sz="3300" dirty="0">
                <a:solidFill>
                  <a:schemeClr val="bg1"/>
                </a:solidFill>
              </a:rPr>
              <a:t>Change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Power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Law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Primordial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Power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Spectrum-&gt;Broken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Power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Law!</a:t>
            </a:r>
            <a:endParaRPr kumimoji="1"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944A8E5-F74D-3CDB-746D-B9E7C5E1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Larger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spectral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index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(large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k),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give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enhancement!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68DA1D-86A3-952F-7D28-9ABCC46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066604-4C39-D611-562D-50877AFF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43" y="1973442"/>
            <a:ext cx="6030136" cy="400341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F51008B-BCF1-7A41-33F9-8B80B720CDA5}"/>
              </a:ext>
            </a:extLst>
          </p:cNvPr>
          <p:cNvSpPr/>
          <p:nvPr/>
        </p:nvSpPr>
        <p:spPr>
          <a:xfrm>
            <a:off x="2799555" y="2781746"/>
            <a:ext cx="2008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old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model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7F92BD-6DA8-7523-A307-5199E4F907C2}"/>
              </a:ext>
            </a:extLst>
          </p:cNvPr>
          <p:cNvSpPr/>
          <p:nvPr/>
        </p:nvSpPr>
        <p:spPr>
          <a:xfrm>
            <a:off x="2365193" y="4737669"/>
            <a:ext cx="2892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blue-tilted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model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4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8D7FE-91A8-814A-2147-3547CEC0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191999" cy="1672372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How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choose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parameter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sets?</a:t>
            </a:r>
            <a:br>
              <a:rPr kumimoji="1" lang="en-US" altLang="zh-CN" dirty="0">
                <a:solidFill>
                  <a:schemeClr val="bg1"/>
                </a:solidFill>
              </a:rPr>
            </a:br>
            <a:r>
              <a:rPr kumimoji="1" lang="en-US" altLang="zh-CN" dirty="0">
                <a:solidFill>
                  <a:schemeClr val="bg1"/>
                </a:solidFill>
              </a:rPr>
              <a:t>Besides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JWST,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its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hosting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satellite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galaxy’s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central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density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(concentration)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also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constrain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Primordial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Power!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68DA1D-86A3-952F-7D28-9ABCC46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581075-B3C9-A442-C54A-BEC398FF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428688"/>
            <a:ext cx="7505698" cy="24814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193BC65-EF39-02E0-5F18-51BBF3BF4077}"/>
              </a:ext>
            </a:extLst>
          </p:cNvPr>
          <p:cNvSpPr/>
          <p:nvPr/>
        </p:nvSpPr>
        <p:spPr>
          <a:xfrm>
            <a:off x="-2" y="2083317"/>
            <a:ext cx="476250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within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half-light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radius</a:t>
            </a:r>
            <a:endParaRPr lang="en-US" altLang="zh-CN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altLang="zh-CN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More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power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small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scale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</a:t>
            </a:r>
          </a:p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More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concentrated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subhalo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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Larger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fraction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of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mass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in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inner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region</a:t>
            </a:r>
          </a:p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Larger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 </a:t>
            </a:r>
            <a:r>
              <a:rPr lang="en-US" altLang="zh-CN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Mtot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itchFamily="2" charset="2"/>
              </a:rPr>
              <a:t>(r&lt;r1/2)!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A8AB02D-1733-B377-7B17-7EDCF3412267}"/>
              </a:ext>
            </a:extLst>
          </p:cNvPr>
          <p:cNvSpPr txBox="1"/>
          <p:nvPr/>
        </p:nvSpPr>
        <p:spPr>
          <a:xfrm>
            <a:off x="5473700" y="5373996"/>
            <a:ext cx="6324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source: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arxiv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[2407.04198]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(similar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approach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as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[2306.04674],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but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use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blue-tilted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formalism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instead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of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lumpy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dark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matter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one!)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8D7FE-91A8-814A-2147-3547CEC0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191999" cy="1672372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We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chose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two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blue-tilted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parameter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sets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within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allowable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parameter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space!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944A8E5-F74D-3CDB-746D-B9E7C5E1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27"/>
            <a:ext cx="6862508" cy="4351338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One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could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ease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the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tension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of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high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star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formation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rate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brought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by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JWST,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while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another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could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not</a:t>
            </a:r>
          </a:p>
          <a:p>
            <a:r>
              <a:rPr kumimoji="1" lang="en-US" altLang="zh-CN" sz="2400" dirty="0">
                <a:solidFill>
                  <a:schemeClr val="bg1"/>
                </a:solidFill>
              </a:rPr>
              <a:t>Both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are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within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(or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at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least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on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the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border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of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parameter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space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sym typeface="Wingdings" pitchFamily="2" charset="2"/>
              </a:rPr>
              <a:t>:)</a:t>
            </a:r>
            <a:r>
              <a:rPr kumimoji="1" lang="zh-CN" altLang="en-US" sz="2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68DA1D-86A3-952F-7D28-9ABCC46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1F291B-F4BF-21DF-FE62-0E95FEF9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08" y="2641922"/>
            <a:ext cx="5248908" cy="4079553"/>
          </a:xfrm>
          <a:prstGeom prst="rect">
            <a:avLst/>
          </a:prstGeom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719AE08C-54E3-5436-EB69-439787BA8BB0}"/>
              </a:ext>
            </a:extLst>
          </p:cNvPr>
          <p:cNvCxnSpPr/>
          <p:nvPr/>
        </p:nvCxnSpPr>
        <p:spPr>
          <a:xfrm flipV="1">
            <a:off x="6521183" y="4986503"/>
            <a:ext cx="1004835" cy="502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F5CDC979-D478-812B-4E9A-AC1C18C6BE4A}"/>
              </a:ext>
            </a:extLst>
          </p:cNvPr>
          <p:cNvCxnSpPr/>
          <p:nvPr/>
        </p:nvCxnSpPr>
        <p:spPr>
          <a:xfrm flipV="1">
            <a:off x="6521183" y="4986503"/>
            <a:ext cx="2441749" cy="6354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7C678A25-27F1-382F-99AA-B7A693F510A2}"/>
              </a:ext>
            </a:extLst>
          </p:cNvPr>
          <p:cNvSpPr txBox="1"/>
          <p:nvPr/>
        </p:nvSpPr>
        <p:spPr>
          <a:xfrm>
            <a:off x="7864475" y="1930732"/>
            <a:ext cx="2752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source: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arxiv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[2407.04198]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C0516BE-C0FC-9338-60B9-4C166FD4A637}"/>
              </a:ext>
            </a:extLst>
          </p:cNvPr>
          <p:cNvSpPr/>
          <p:nvPr/>
        </p:nvSpPr>
        <p:spPr>
          <a:xfrm>
            <a:off x="4038600" y="5367010"/>
            <a:ext cx="263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Two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BT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models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chose!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3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8D7FE-91A8-814A-2147-3547CEC0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Two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blue-tilted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944A8E5-F74D-3CDB-746D-B9E7C5E1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We chose two sets of parameters for blue-tilted </a:t>
            </a:r>
          </a:p>
          <a:p>
            <a:pPr marL="0" indent="0">
              <a:buNone/>
            </a:pPr>
            <a:r>
              <a:rPr kumimoji="1" lang="en-US" altLang="zh-CN" sz="2400" dirty="0">
                <a:solidFill>
                  <a:schemeClr val="bg1"/>
                </a:solidFill>
              </a:rPr>
              <a:t>model (</a:t>
            </a:r>
            <a:r>
              <a:rPr kumimoji="1" lang="en-US" altLang="zh-CN" sz="2400" b="1" i="1" dirty="0">
                <a:solidFill>
                  <a:schemeClr val="bg1"/>
                </a:solidFill>
              </a:rPr>
              <a:t>BT model</a:t>
            </a:r>
            <a:r>
              <a:rPr kumimoji="1" lang="en-US" altLang="zh-CN" sz="2400" dirty="0">
                <a:solidFill>
                  <a:schemeClr val="bg1"/>
                </a:solidFill>
              </a:rPr>
              <a:t>), along with the standard model</a:t>
            </a:r>
          </a:p>
          <a:p>
            <a:pPr marL="0" indent="0">
              <a:buNone/>
            </a:pPr>
            <a:r>
              <a:rPr kumimoji="1" lang="en-US" altLang="zh-CN" sz="2400" dirty="0">
                <a:solidFill>
                  <a:schemeClr val="bg1"/>
                </a:solidFill>
              </a:rPr>
              <a:t>(power-law model aka </a:t>
            </a:r>
            <a:r>
              <a:rPr kumimoji="1" lang="en-US" altLang="zh-CN" sz="2400" b="1" i="1" dirty="0">
                <a:solidFill>
                  <a:schemeClr val="bg1"/>
                </a:solidFill>
              </a:rPr>
              <a:t>PL model</a:t>
            </a:r>
            <a:r>
              <a:rPr kumimoji="1" lang="en-US" altLang="zh-CN" sz="2400" dirty="0">
                <a:solidFill>
                  <a:schemeClr val="bg1"/>
                </a:solidFill>
              </a:rPr>
              <a:t> here)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68DA1D-86A3-952F-7D28-9ABCC46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6B52A2-7EA7-2C25-7298-20C672C9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6" y="3076249"/>
            <a:ext cx="5193994" cy="3462663"/>
          </a:xfrm>
          <a:prstGeom prst="rect">
            <a:avLst/>
          </a:prstGeom>
        </p:spPr>
      </p:pic>
      <p:pic>
        <p:nvPicPr>
          <p:cNvPr id="6" name="图片 5" descr="图表, 折线图&#10;&#10;描述已自动生成">
            <a:extLst>
              <a:ext uri="{FF2B5EF4-FFF2-40B4-BE49-F238E27FC236}">
                <a16:creationId xmlns:a16="http://schemas.microsoft.com/office/drawing/2014/main" id="{84286FCF-0023-7E49-595D-D8B5932A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4" y="1008734"/>
            <a:ext cx="4850930" cy="5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8D7FE-91A8-814A-2147-3547CEC0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sz="3400" dirty="0">
                <a:solidFill>
                  <a:schemeClr val="bg1"/>
                </a:solidFill>
              </a:rPr>
              <a:t>Broken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point’s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scale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corresponds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to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a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cosmic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structure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mass</a:t>
            </a:r>
            <a:r>
              <a:rPr kumimoji="1" lang="zh-CN" altLang="en-US" sz="3400" dirty="0">
                <a:solidFill>
                  <a:schemeClr val="bg1"/>
                </a:solidFill>
              </a:rPr>
              <a:t> </a:t>
            </a:r>
            <a:r>
              <a:rPr kumimoji="1" lang="en-US" altLang="zh-CN" sz="3400" dirty="0">
                <a:solidFill>
                  <a:schemeClr val="bg1"/>
                </a:solidFill>
              </a:rPr>
              <a:t>scale</a:t>
            </a:r>
            <a:endParaRPr kumimoji="1" lang="zh-CN" altLang="en-US" sz="3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944A8E5-F74D-3CDB-746D-B9E7C5E15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53331"/>
                <a:ext cx="121920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should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correspond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to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mass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scale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cosmic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structure,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only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below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which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blue-tilted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model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could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affect.</a:t>
                </a:r>
              </a:p>
              <a:p>
                <a:r>
                  <a:rPr kumimoji="1" lang="en-US" altLang="zh-CN" dirty="0">
                    <a:solidFill>
                      <a:schemeClr val="bg1"/>
                    </a:solidFill>
                  </a:rPr>
                  <a:t>How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to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get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it?</a:t>
                </a:r>
              </a:p>
              <a:p>
                <a:pPr lvl="1"/>
                <a:r>
                  <a:rPr kumimoji="1" lang="en-US" altLang="zh-CN" dirty="0">
                    <a:solidFill>
                      <a:schemeClr val="bg1"/>
                    </a:solidFill>
                  </a:rPr>
                  <a:t>wave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number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-&gt;</a:t>
                </a:r>
              </a:p>
              <a:p>
                <a:pPr lvl="1"/>
                <a:r>
                  <a:rPr kumimoji="1" lang="en-US" altLang="zh-CN" dirty="0">
                    <a:solidFill>
                      <a:schemeClr val="bg1"/>
                    </a:solidFill>
                  </a:rPr>
                  <a:t>wave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length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l-GR" altLang="zh-CN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-&gt;</a:t>
                </a:r>
              </a:p>
              <a:p>
                <a:pPr lvl="1"/>
                <a:r>
                  <a:rPr kumimoji="1" lang="en-US" altLang="zh-CN" dirty="0">
                    <a:solidFill>
                      <a:schemeClr val="bg1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sphere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whose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bg1"/>
                    </a:solidFill>
                  </a:rPr>
                  <a:t>radius</a:t>
                </a:r>
                <a:r>
                  <a:rPr kumimoji="1" lang="zh-CN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zh-CN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l-GR" altLang="zh-CN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endParaRPr kumimoji="1"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944A8E5-F74D-3CDB-746D-B9E7C5E15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53331"/>
                <a:ext cx="12192000" cy="4351338"/>
              </a:xfrm>
              <a:blipFill>
                <a:blip r:embed="rId2"/>
                <a:stretch>
                  <a:fillRect l="-937" t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68DA1D-86A3-952F-7D28-9ABCC46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7D3235-93A9-BA18-DA39-A41BBF1C3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2" y="4296569"/>
            <a:ext cx="5359400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7337AC8-0396-9BDF-BBDF-82F64367734D}"/>
                  </a:ext>
                </a:extLst>
              </p:cNvPr>
              <p:cNvSpPr/>
              <p:nvPr/>
            </p:nvSpPr>
            <p:spPr>
              <a:xfrm>
                <a:off x="6400800" y="4296569"/>
                <a:ext cx="5006898" cy="4863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For</a:t>
                </a:r>
                <a:r>
                  <a:rPr lang="zh-CN" altLang="en-US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cap="none" spc="0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BT_deep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: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sSub>
                      <m:sSubPr>
                        <m:ctrlP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altLang="zh-CN" sz="2400" b="1" i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7337AC8-0396-9BDF-BBDF-82F643677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296569"/>
                <a:ext cx="5006898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18E9D3-F523-D92F-1F3F-19CF4ED3AC0D}"/>
                  </a:ext>
                </a:extLst>
              </p:cNvPr>
              <p:cNvSpPr/>
              <p:nvPr/>
            </p:nvSpPr>
            <p:spPr>
              <a:xfrm>
                <a:off x="6400800" y="4915585"/>
                <a:ext cx="5006898" cy="4863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For</a:t>
                </a:r>
                <a:r>
                  <a:rPr lang="zh-CN" altLang="en-US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cap="none" spc="0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BT</a:t>
                </a:r>
                <a:r>
                  <a:rPr lang="en-US" altLang="zh-CN" sz="2400" b="1" i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_soft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: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400" b="1" i="1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sSub>
                      <m:sSubPr>
                        <m:ctrlP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altLang="zh-CN" sz="2400" b="1" i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18E9D3-F523-D92F-1F3F-19CF4ED3A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915585"/>
                <a:ext cx="5006898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39B811-531F-B12D-5EBA-961F47D0BCA3}"/>
                  </a:ext>
                </a:extLst>
              </p:cNvPr>
              <p:cNvSpPr/>
              <p:nvPr/>
            </p:nvSpPr>
            <p:spPr>
              <a:xfrm>
                <a:off x="6735336" y="5667266"/>
                <a:ext cx="4672361" cy="12250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Both</a:t>
                </a:r>
                <a:r>
                  <a:rPr lang="zh-CN" altLang="en-US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could</a:t>
                </a:r>
                <a:r>
                  <a:rPr lang="zh-CN" altLang="en-US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cover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the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mass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scale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for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most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dark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matter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subhalos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in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MW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host</a:t>
                </a:r>
                <a:r>
                  <a:rPr lang="zh-CN" altLang="en-US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400" b="1" i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)!</a:t>
                </a:r>
                <a:endParaRPr lang="en-US" altLang="zh-CN" sz="2400" b="1" i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39B811-531F-B12D-5EBA-961F47D0B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336" y="5667266"/>
                <a:ext cx="4672361" cy="1225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0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2772A6B-043B-DF98-F21A-E92D7829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Numerical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pipeline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used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69787D8-912D-C03E-78CE-5866BB87A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After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changing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primordial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power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spectrum,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cosmological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simulation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evolve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current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redshift!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275CB5B-558D-B4F8-AEC9-BEB370E4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892B28CD-325D-5960-7766-26D98AA8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9" y="2095499"/>
            <a:ext cx="9825898" cy="429515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7DB69E3-3AA5-2C76-670B-1EEEE90EF29B}"/>
              </a:ext>
            </a:extLst>
          </p:cNvPr>
          <p:cNvSpPr/>
          <p:nvPr/>
        </p:nvSpPr>
        <p:spPr>
          <a:xfrm>
            <a:off x="7274279" y="2578894"/>
            <a:ext cx="46723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Upper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panel: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universe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history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108A3F-E6B1-1C3A-E523-B4DF0EB2471D}"/>
              </a:ext>
            </a:extLst>
          </p:cNvPr>
          <p:cNvSpPr/>
          <p:nvPr/>
        </p:nvSpPr>
        <p:spPr>
          <a:xfrm>
            <a:off x="7274279" y="4533969"/>
            <a:ext cx="46723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Bottom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panel: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numerical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codes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DBAF46F-7C46-66F0-BD77-09BFC2F0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sz="4200" dirty="0">
                <a:solidFill>
                  <a:schemeClr val="bg1"/>
                </a:solidFill>
              </a:rPr>
              <a:t>Intuitive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way: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projection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map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showing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more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 err="1">
                <a:solidFill>
                  <a:schemeClr val="bg1"/>
                </a:solidFill>
              </a:rPr>
              <a:t>subhalos</a:t>
            </a:r>
            <a:endParaRPr kumimoji="1" lang="zh-CN" altLang="en-US" sz="4200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E2E854A-DDA3-74CB-2D8A-7E90016B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bg1"/>
                </a:solidFill>
              </a:rPr>
              <a:t>dark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matter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2D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projection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map,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with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side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length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400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kpc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3A38ADC-0418-375A-50C5-BDF946A9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 descr="夜晚的星空&#10;&#10;中度可信度描述已自动生成">
            <a:extLst>
              <a:ext uri="{FF2B5EF4-FFF2-40B4-BE49-F238E27FC236}">
                <a16:creationId xmlns:a16="http://schemas.microsoft.com/office/drawing/2014/main" id="{61663665-FA86-5E4E-D7C8-FA039F734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86491"/>
            <a:ext cx="3378200" cy="3556000"/>
          </a:xfrm>
          <a:prstGeom prst="rect">
            <a:avLst/>
          </a:prstGeom>
        </p:spPr>
      </p:pic>
      <p:pic>
        <p:nvPicPr>
          <p:cNvPr id="9" name="图片 8" descr="夜晚的星空&#10;&#10;中度可信度描述已自动生成">
            <a:extLst>
              <a:ext uri="{FF2B5EF4-FFF2-40B4-BE49-F238E27FC236}">
                <a16:creationId xmlns:a16="http://schemas.microsoft.com/office/drawing/2014/main" id="{F007354B-EAD8-2923-E2D0-AF41009DC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1886491"/>
            <a:ext cx="3378200" cy="3556000"/>
          </a:xfrm>
          <a:prstGeom prst="rect">
            <a:avLst/>
          </a:prstGeom>
        </p:spPr>
      </p:pic>
      <p:pic>
        <p:nvPicPr>
          <p:cNvPr id="11" name="图片 10" descr="夜晚的星空&#10;&#10;中度可信度描述已自动生成">
            <a:extLst>
              <a:ext uri="{FF2B5EF4-FFF2-40B4-BE49-F238E27FC236}">
                <a16:creationId xmlns:a16="http://schemas.microsoft.com/office/drawing/2014/main" id="{DECF9B8F-84EE-4DD1-6E89-C76DB123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50" y="1886491"/>
            <a:ext cx="3378200" cy="3556000"/>
          </a:xfrm>
          <a:prstGeom prst="rect">
            <a:avLst/>
          </a:prstGeom>
        </p:spPr>
      </p:pic>
      <p:sp>
        <p:nvSpPr>
          <p:cNvPr id="8" name="直角双向箭头 7">
            <a:extLst>
              <a:ext uri="{FF2B5EF4-FFF2-40B4-BE49-F238E27FC236}">
                <a16:creationId xmlns:a16="http://schemas.microsoft.com/office/drawing/2014/main" id="{F03C8829-3E11-0862-9A21-BC81C1DBFB4F}"/>
              </a:ext>
            </a:extLst>
          </p:cNvPr>
          <p:cNvSpPr/>
          <p:nvPr/>
        </p:nvSpPr>
        <p:spPr>
          <a:xfrm rot="2561223">
            <a:off x="7143581" y="4266358"/>
            <a:ext cx="2019636" cy="1379006"/>
          </a:xfrm>
          <a:prstGeom prst="leftUpArrow">
            <a:avLst>
              <a:gd name="adj1" fmla="val 2254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4C9F8E-72E8-36EF-5EE7-97860B1DB5C4}"/>
              </a:ext>
            </a:extLst>
          </p:cNvPr>
          <p:cNvSpPr/>
          <p:nvPr/>
        </p:nvSpPr>
        <p:spPr>
          <a:xfrm>
            <a:off x="6474822" y="5985164"/>
            <a:ext cx="46723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Both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BT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models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give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more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subhalos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power-law!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8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1E2B8E-FF37-DDD0-37D5-6154C887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sz="4200" dirty="0">
                <a:solidFill>
                  <a:schemeClr val="bg1"/>
                </a:solidFill>
              </a:rPr>
              <a:t>In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terms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of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mass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and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maximum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circular</a:t>
            </a:r>
            <a:r>
              <a:rPr kumimoji="1" lang="zh-CN" altLang="en-US" sz="4200" dirty="0">
                <a:solidFill>
                  <a:schemeClr val="bg1"/>
                </a:solidFill>
              </a:rPr>
              <a:t> </a:t>
            </a:r>
            <a:r>
              <a:rPr kumimoji="1" lang="en-US" altLang="zh-CN" sz="4200" dirty="0">
                <a:solidFill>
                  <a:schemeClr val="bg1"/>
                </a:solidFill>
              </a:rPr>
              <a:t>velocity(Vmax)</a:t>
            </a:r>
            <a:endParaRPr kumimoji="1" lang="zh-CN" altLang="en-US" sz="4200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A977E11-7CE0-3675-1B0F-D40D816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bg1"/>
                </a:solidFill>
              </a:rPr>
              <a:t>subhalo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function(aka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subhalo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number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distribution)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by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mass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or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Vmax</a:t>
            </a:r>
          </a:p>
          <a:p>
            <a:pPr lvl="1"/>
            <a:r>
              <a:rPr kumimoji="1" lang="en-US" altLang="zh-CN" b="1" dirty="0">
                <a:solidFill>
                  <a:schemeClr val="bg1"/>
                </a:solidFill>
              </a:rPr>
              <a:t>subhalo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mass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function could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endParaRPr kumimoji="1" lang="en-US" altLang="zh-CN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chemeClr val="bg1"/>
                </a:solidFill>
              </a:rPr>
              <a:t>be enhanced by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a factor of two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endParaRPr kumimoji="1" lang="en-US" altLang="zh-CN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chemeClr val="bg1"/>
                </a:solidFill>
              </a:rPr>
              <a:t>at low mass end</a:t>
            </a:r>
          </a:p>
          <a:p>
            <a:pPr lvl="1"/>
            <a:r>
              <a:rPr kumimoji="1" lang="en-US" altLang="zh-CN" b="1" dirty="0">
                <a:solidFill>
                  <a:schemeClr val="bg1"/>
                </a:solidFill>
              </a:rPr>
              <a:t>subhalo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Vmax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function could </a:t>
            </a: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chemeClr val="bg1"/>
                </a:solidFill>
              </a:rPr>
              <a:t>be enhanced by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more than 3</a:t>
            </a:r>
          </a:p>
          <a:p>
            <a:pPr marL="457200" lvl="1" indent="0">
              <a:buNone/>
            </a:pPr>
            <a:r>
              <a:rPr kumimoji="1" lang="en-US" altLang="zh-CN" b="1" dirty="0">
                <a:solidFill>
                  <a:schemeClr val="bg1"/>
                </a:solidFill>
              </a:rPr>
              <a:t>times at low Vmax</a:t>
            </a:r>
            <a:r>
              <a:rPr kumimoji="1" lang="zh-CN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</a:rPr>
              <a:t>end 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0778D3D-AB14-3611-E0E3-DCBB2CC6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 descr="图表, 折线图, 直方图&#10;&#10;描述已自动生成">
            <a:extLst>
              <a:ext uri="{FF2B5EF4-FFF2-40B4-BE49-F238E27FC236}">
                <a16:creationId xmlns:a16="http://schemas.microsoft.com/office/drawing/2014/main" id="{F0DAD696-EF56-86AD-DFB7-2C613212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80" y="1979271"/>
            <a:ext cx="3500138" cy="4878730"/>
          </a:xfrm>
          <a:prstGeom prst="rect">
            <a:avLst/>
          </a:prstGeom>
        </p:spPr>
      </p:pic>
      <p:pic>
        <p:nvPicPr>
          <p:cNvPr id="9" name="图片 8" descr="图表, 直方图&#10;&#10;描述已自动生成">
            <a:extLst>
              <a:ext uri="{FF2B5EF4-FFF2-40B4-BE49-F238E27FC236}">
                <a16:creationId xmlns:a16="http://schemas.microsoft.com/office/drawing/2014/main" id="{72C74BF4-169B-2FE9-8097-4C3CE571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132" y="1979271"/>
            <a:ext cx="3641868" cy="487872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CBD9E6-5E38-7A48-5783-03C184A422DE}"/>
              </a:ext>
            </a:extLst>
          </p:cNvPr>
          <p:cNvSpPr/>
          <p:nvPr/>
        </p:nvSpPr>
        <p:spPr>
          <a:xfrm>
            <a:off x="0" y="5940851"/>
            <a:ext cx="533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ratio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both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functions,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observes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inverse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shape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function!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443D34-A14F-7205-8759-7AB43A64CE4A}"/>
              </a:ext>
            </a:extLst>
          </p:cNvPr>
          <p:cNvSpPr/>
          <p:nvPr/>
        </p:nvSpPr>
        <p:spPr>
          <a:xfrm>
            <a:off x="2893102" y="4064692"/>
            <a:ext cx="1758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Number of </a:t>
            </a:r>
            <a:r>
              <a:rPr lang="en-US" altLang="zh-CN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subhalos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C66EC5-D7B2-8EE5-5A95-AC8B8CB7C519}"/>
              </a:ext>
            </a:extLst>
          </p:cNvPr>
          <p:cNvSpPr/>
          <p:nvPr/>
        </p:nvSpPr>
        <p:spPr>
          <a:xfrm>
            <a:off x="2893102" y="5122024"/>
            <a:ext cx="17580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Ratios between numbers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DEAF889-BE59-C908-59B2-6AC0B058987C}"/>
              </a:ext>
            </a:extLst>
          </p:cNvPr>
          <p:cNvSpPr/>
          <p:nvPr/>
        </p:nvSpPr>
        <p:spPr>
          <a:xfrm>
            <a:off x="5826548" y="1528788"/>
            <a:ext cx="17580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mass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5A58D4-48D7-AA6E-AAF7-28AC9A2A5608}"/>
              </a:ext>
            </a:extLst>
          </p:cNvPr>
          <p:cNvSpPr/>
          <p:nvPr/>
        </p:nvSpPr>
        <p:spPr>
          <a:xfrm>
            <a:off x="9492065" y="1546459"/>
            <a:ext cx="17580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Vmax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1E2B8E-FF37-DDD0-37D5-6154C887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862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terms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of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radial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distance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A977E11-7CE0-3675-1B0F-D40D816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478170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radial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distance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from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the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center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of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main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halo</a:t>
            </a:r>
          </a:p>
          <a:p>
            <a:pPr lvl="1"/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At inner region of main halo, 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normalized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number density nearly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 doubled</a:t>
            </a:r>
          </a:p>
          <a:p>
            <a:pPr lvl="1"/>
            <a:endParaRPr kumimoji="1" lang="en-US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kumimoji="1" lang="en-US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kumimoji="1"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5D5611-DDE1-8B1C-91A0-990781DA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2AAE7BEF-9230-3198-D07F-9B11F8BC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84" y="1992042"/>
            <a:ext cx="3496892" cy="4865958"/>
          </a:xfrm>
          <a:prstGeom prst="rect">
            <a:avLst/>
          </a:prstGeom>
        </p:spPr>
      </p:pic>
      <p:pic>
        <p:nvPicPr>
          <p:cNvPr id="9" name="图片 8" descr="图表, 折线图&#10;&#10;描述已自动生成">
            <a:extLst>
              <a:ext uri="{FF2B5EF4-FFF2-40B4-BE49-F238E27FC236}">
                <a16:creationId xmlns:a16="http://schemas.microsoft.com/office/drawing/2014/main" id="{1D33A775-750E-7F50-A446-05C3B1C18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158" y="1992041"/>
            <a:ext cx="3496893" cy="486595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A9CAD08-298F-667E-532C-C5A83E3E6BD4}"/>
              </a:ext>
            </a:extLst>
          </p:cNvPr>
          <p:cNvSpPr/>
          <p:nvPr/>
        </p:nvSpPr>
        <p:spPr>
          <a:xfrm>
            <a:off x="7192537" y="90941"/>
            <a:ext cx="45478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Grey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lines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same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different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mass!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altLang="zh-CN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(Found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Aquarius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simulation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[arxiv0809.0898])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B452E3-D8BA-2706-C991-E13FA91E718D}"/>
              </a:ext>
            </a:extLst>
          </p:cNvPr>
          <p:cNvSpPr/>
          <p:nvPr/>
        </p:nvSpPr>
        <p:spPr>
          <a:xfrm>
            <a:off x="2909248" y="4071077"/>
            <a:ext cx="2258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Normalized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number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density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A96896-C314-3624-FFFC-03B6E933ADA7}"/>
              </a:ext>
            </a:extLst>
          </p:cNvPr>
          <p:cNvSpPr/>
          <p:nvPr/>
        </p:nvSpPr>
        <p:spPr>
          <a:xfrm>
            <a:off x="3159599" y="5795585"/>
            <a:ext cx="1758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Ratio(BT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over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PL)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49BC3B-B0C1-5967-CCA3-463D976014E9}"/>
              </a:ext>
            </a:extLst>
          </p:cNvPr>
          <p:cNvSpPr/>
          <p:nvPr/>
        </p:nvSpPr>
        <p:spPr>
          <a:xfrm>
            <a:off x="5372074" y="1591931"/>
            <a:ext cx="28673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radial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distance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33821F-0513-1F3C-E764-39B16BB2D536}"/>
              </a:ext>
            </a:extLst>
          </p:cNvPr>
          <p:cNvSpPr/>
          <p:nvPr/>
        </p:nvSpPr>
        <p:spPr>
          <a:xfrm>
            <a:off x="9023928" y="1590131"/>
            <a:ext cx="28673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radial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distance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0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2" grpId="0"/>
      <p:bldP spid="6" grpId="0"/>
      <p:bldP spid="8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1E2B8E-FF37-DDD0-37D5-6154C887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Larger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substructure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mass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fraction!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A977E11-7CE0-3675-1B0F-D40D816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7726679" cy="4351338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substructure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mass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fraction: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Defined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mass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of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particles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belonging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to</a:t>
            </a:r>
            <a:r>
              <a:rPr kumimoji="1" lang="zh-CN" altLang="en-US" i="1" dirty="0">
                <a:solidFill>
                  <a:schemeClr val="bg1"/>
                </a:solidFill>
              </a:rPr>
              <a:t>  </a:t>
            </a:r>
            <a:r>
              <a:rPr kumimoji="1" lang="en-US" altLang="zh-CN" i="1" dirty="0">
                <a:solidFill>
                  <a:schemeClr val="bg1"/>
                </a:solidFill>
              </a:rPr>
              <a:t>substructures(within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radius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r)/total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mass(within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radius</a:t>
            </a:r>
            <a:r>
              <a:rPr kumimoji="1" lang="zh-CN" altLang="en-US" i="1" dirty="0">
                <a:solidFill>
                  <a:schemeClr val="bg1"/>
                </a:solidFill>
              </a:rPr>
              <a:t> </a:t>
            </a:r>
            <a:r>
              <a:rPr kumimoji="1" lang="en-US" altLang="zh-CN" i="1" dirty="0">
                <a:solidFill>
                  <a:schemeClr val="bg1"/>
                </a:solidFill>
              </a:rPr>
              <a:t>r)</a:t>
            </a:r>
          </a:p>
          <a:p>
            <a:pPr marL="457200" lvl="1" indent="0">
              <a:buNone/>
            </a:pPr>
            <a:endParaRPr kumimoji="1" lang="en-US" altLang="zh-CN" i="1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CDMO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simulation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insufficient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explain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strong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lensing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result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(</a:t>
            </a:r>
            <a:r>
              <a:rPr kumimoji="1" lang="en-US" altLang="zh-CN" dirty="0" err="1">
                <a:solidFill>
                  <a:schemeClr val="bg1"/>
                </a:solidFill>
              </a:rPr>
              <a:t>arxiv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[0903.4559])</a:t>
            </a:r>
          </a:p>
          <a:p>
            <a:pPr marL="457200" lvl="1" indent="0">
              <a:buNone/>
            </a:pPr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Blue-tilted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reach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order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of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magnitude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enhancement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compared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traditional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endParaRPr kumimoji="1" lang="en-US" altLang="zh-CN" b="1" dirty="0">
              <a:solidFill>
                <a:schemeClr val="bg1"/>
              </a:solidFill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949B848-9C75-2BB1-96C5-C751B0E7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BB08F9-6B91-0589-DC63-61ED6A98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48" y="1135061"/>
            <a:ext cx="4170340" cy="55864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633317-7A4A-29A6-CAC4-D9CD7E4B11A6}"/>
              </a:ext>
            </a:extLst>
          </p:cNvPr>
          <p:cNvSpPr/>
          <p:nvPr/>
        </p:nvSpPr>
        <p:spPr>
          <a:xfrm>
            <a:off x="5628044" y="3574325"/>
            <a:ext cx="2258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Substructure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Mass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Fraction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971603-2841-758C-2460-1048A26D6374}"/>
              </a:ext>
            </a:extLst>
          </p:cNvPr>
          <p:cNvSpPr/>
          <p:nvPr/>
        </p:nvSpPr>
        <p:spPr>
          <a:xfrm>
            <a:off x="5968677" y="5272623"/>
            <a:ext cx="1758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Ratio(BT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over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PL)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5BC11D-B5F3-379E-D8A8-E198AE3C0299}"/>
              </a:ext>
            </a:extLst>
          </p:cNvPr>
          <p:cNvSpPr/>
          <p:nvPr/>
        </p:nvSpPr>
        <p:spPr>
          <a:xfrm>
            <a:off x="8540904" y="734951"/>
            <a:ext cx="28673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radial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distance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9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8DD96-4CAB-D1D5-E5A6-1D8C3E39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6852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Standard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DF0EF6-4D8F-D9BA-4030-FB3CB0DE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8892"/>
            <a:ext cx="12192000" cy="135685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standard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consists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of: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single-field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slow-roll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inflationary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which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generate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power</a:t>
            </a:r>
            <a:r>
              <a:rPr kumimoji="1" lang="zh-CN" altLang="en-US" b="1" i="1" dirty="0">
                <a:solidFill>
                  <a:schemeClr val="bg1"/>
                </a:solidFill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</a:rPr>
              <a:t>law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primordial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power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spectrum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very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early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universe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LCDM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which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dominates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later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evolution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of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universe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D3083B-86B4-DAD2-0266-01D35FCA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E543219B-BAFC-8029-C140-48F68836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1" r="13266" b="33529"/>
          <a:stretch/>
        </p:blipFill>
        <p:spPr>
          <a:xfrm>
            <a:off x="641064" y="2558632"/>
            <a:ext cx="10909871" cy="36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1E2B8E-FF37-DDD0-37D5-6154C887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Main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halo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becomes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concentrated…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A977E11-7CE0-3675-1B0F-D40D816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77266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But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doesn’t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matter!</a:t>
            </a:r>
          </a:p>
          <a:p>
            <a:pPr marL="0" indent="0"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That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because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doing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dark-matter-only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simulation.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core-</a:t>
            </a:r>
            <a:r>
              <a:rPr kumimoji="1" lang="en-US" altLang="zh-CN" dirty="0" err="1">
                <a:solidFill>
                  <a:schemeClr val="bg1"/>
                </a:solidFill>
              </a:rPr>
              <a:t>cuspy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problem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solved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baryonic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physics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under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full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hydro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simulation!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949B848-9C75-2BB1-96C5-C751B0E7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633317-7A4A-29A6-CAC4-D9CD7E4B11A6}"/>
              </a:ext>
            </a:extLst>
          </p:cNvPr>
          <p:cNvSpPr/>
          <p:nvPr/>
        </p:nvSpPr>
        <p:spPr>
          <a:xfrm>
            <a:off x="5628044" y="3574325"/>
            <a:ext cx="22587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radial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density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971603-2841-758C-2460-1048A26D6374}"/>
              </a:ext>
            </a:extLst>
          </p:cNvPr>
          <p:cNvSpPr/>
          <p:nvPr/>
        </p:nvSpPr>
        <p:spPr>
          <a:xfrm>
            <a:off x="5968677" y="5272623"/>
            <a:ext cx="1758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Ratio(BT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over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PL)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5BC11D-B5F3-379E-D8A8-E198AE3C0299}"/>
              </a:ext>
            </a:extLst>
          </p:cNvPr>
          <p:cNvSpPr/>
          <p:nvPr/>
        </p:nvSpPr>
        <p:spPr>
          <a:xfrm>
            <a:off x="8462213" y="809300"/>
            <a:ext cx="28673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scaled radial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distance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4EE8AD8-54B5-CFA0-C0EC-FF8E3D28A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55" y="1240602"/>
            <a:ext cx="4021469" cy="54808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1E97575-F623-0C4E-A00B-A2109F70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1" y="3555487"/>
            <a:ext cx="5695518" cy="1953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FFFB214-F494-80F9-E0FF-5326D2893E90}"/>
              </a:ext>
            </a:extLst>
          </p:cNvPr>
          <p:cNvSpPr txBox="1"/>
          <p:nvPr/>
        </p:nvSpPr>
        <p:spPr>
          <a:xfrm>
            <a:off x="654500" y="5626566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source: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arxiv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[1507.02282]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1E2B8E-FF37-DDD0-37D5-6154C887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subhalo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also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becomes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concentrated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A977E11-7CE0-3675-1B0F-D40D816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53331"/>
            <a:ext cx="5541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But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should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fine!</a:t>
            </a:r>
          </a:p>
          <a:p>
            <a:pPr marL="0" indent="0"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Since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parameter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choices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permitted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arxiv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[2407.04198],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that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is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the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constraint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from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i="1" dirty="0">
                <a:solidFill>
                  <a:schemeClr val="bg1"/>
                </a:solidFill>
              </a:rPr>
              <a:t>central</a:t>
            </a:r>
            <a:r>
              <a:rPr lang="zh-CN" altLang="en-US" i="1" dirty="0">
                <a:solidFill>
                  <a:schemeClr val="bg1"/>
                </a:solidFill>
              </a:rPr>
              <a:t> </a:t>
            </a:r>
            <a:r>
              <a:rPr lang="en-US" altLang="zh-CN" i="1" dirty="0">
                <a:solidFill>
                  <a:schemeClr val="bg1"/>
                </a:solidFill>
              </a:rPr>
              <a:t>density/concentration/central</a:t>
            </a:r>
            <a:r>
              <a:rPr lang="zh-CN" altLang="en-US" i="1" dirty="0">
                <a:solidFill>
                  <a:schemeClr val="bg1"/>
                </a:solidFill>
              </a:rPr>
              <a:t> </a:t>
            </a:r>
            <a:r>
              <a:rPr lang="en-US" altLang="zh-CN" i="1" dirty="0">
                <a:solidFill>
                  <a:schemeClr val="bg1"/>
                </a:solidFill>
              </a:rPr>
              <a:t>mass</a:t>
            </a:r>
            <a:r>
              <a:rPr lang="en-US" altLang="zh-CN" dirty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endParaRPr kumimoji="1" lang="en-US" altLang="zh-CN" dirty="0">
              <a:solidFill>
                <a:schemeClr val="bg1"/>
              </a:solidFill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949B848-9C75-2BB1-96C5-C751B0E7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633317-7A4A-29A6-CAC4-D9CD7E4B11A6}"/>
              </a:ext>
            </a:extLst>
          </p:cNvPr>
          <p:cNvSpPr/>
          <p:nvPr/>
        </p:nvSpPr>
        <p:spPr>
          <a:xfrm>
            <a:off x="5628044" y="3574325"/>
            <a:ext cx="22587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median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Rmax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within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this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Vmax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bin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971603-2841-758C-2460-1048A26D6374}"/>
              </a:ext>
            </a:extLst>
          </p:cNvPr>
          <p:cNvSpPr/>
          <p:nvPr/>
        </p:nvSpPr>
        <p:spPr>
          <a:xfrm>
            <a:off x="5968677" y="5272623"/>
            <a:ext cx="1758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Ratio(BT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over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PL)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5BC11D-B5F3-379E-D8A8-E198AE3C0299}"/>
              </a:ext>
            </a:extLst>
          </p:cNvPr>
          <p:cNvSpPr/>
          <p:nvPr/>
        </p:nvSpPr>
        <p:spPr>
          <a:xfrm>
            <a:off x="8436270" y="853221"/>
            <a:ext cx="33792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Maximum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circular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velocity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AF96B4-21F6-967F-B693-9D11D571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368954"/>
            <a:ext cx="3945006" cy="53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37F1B-1F2E-4C25-C757-E6CE4D5E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Conclusion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FA96E3-AC7F-CF19-A411-3470786B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12192000" cy="4351338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We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cosmological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simulation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show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enhanced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early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universe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model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could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indeed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generate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more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substructure,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potentially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help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debate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cosmology: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More </a:t>
            </a:r>
            <a:r>
              <a:rPr kumimoji="1" lang="en-US" altLang="zh-CN" dirty="0" err="1">
                <a:solidFill>
                  <a:schemeClr val="bg1"/>
                </a:solidFill>
              </a:rPr>
              <a:t>subhalos</a:t>
            </a:r>
            <a:r>
              <a:rPr kumimoji="1" lang="en-US" altLang="zh-CN" dirty="0">
                <a:solidFill>
                  <a:schemeClr val="bg1"/>
                </a:solidFill>
              </a:rPr>
              <a:t> in terms of mass, Vmax and distance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Larger fraction of substructure mass</a:t>
            </a: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en-US" altLang="zh-CN" dirty="0">
                <a:solidFill>
                  <a:schemeClr val="bg1"/>
                </a:solidFill>
              </a:rPr>
              <a:t>Now we are working on a follow-up project of the first: introducing baryonic disk potential, and then use observed satellite galaxies to constrain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the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early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universe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cosmology.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6C2A1B-F66A-1817-4172-2E1670D3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1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DC0E6-1078-DAC9-F7A7-F9EBAE0C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Uncertain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at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scales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F0D6D7-1DE1-95A2-B133-134065B5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5586414"/>
          </a:xfrm>
        </p:spPr>
        <p:txBody>
          <a:bodyPr>
            <a:normAutofit/>
          </a:bodyPr>
          <a:lstStyle/>
          <a:p>
            <a:endParaRPr kumimoji="1" lang="en-US" altLang="zh-CN" sz="2600" dirty="0">
              <a:solidFill>
                <a:schemeClr val="bg1"/>
              </a:solidFill>
            </a:endParaRPr>
          </a:p>
          <a:p>
            <a:r>
              <a:rPr kumimoji="1" lang="en-US" altLang="zh-CN" sz="2600" dirty="0">
                <a:solidFill>
                  <a:schemeClr val="bg1"/>
                </a:solidFill>
              </a:rPr>
              <a:t>Standard cosmology model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has achieved</a:t>
            </a:r>
          </a:p>
          <a:p>
            <a:pPr marL="0" indent="0">
              <a:buNone/>
            </a:pPr>
            <a:r>
              <a:rPr kumimoji="1" lang="en-US" altLang="zh-CN" sz="2600" dirty="0">
                <a:solidFill>
                  <a:schemeClr val="bg1"/>
                </a:solidFill>
              </a:rPr>
              <a:t>great success during the past several</a:t>
            </a:r>
          </a:p>
          <a:p>
            <a:pPr marL="0" indent="0">
              <a:buNone/>
            </a:pPr>
            <a:r>
              <a:rPr kumimoji="1" lang="en-US" altLang="zh-CN" sz="2600" dirty="0">
                <a:solidFill>
                  <a:schemeClr val="bg1"/>
                </a:solidFill>
              </a:rPr>
              <a:t>decades, on </a:t>
            </a:r>
            <a:r>
              <a:rPr kumimoji="1" lang="en-US" altLang="zh-CN" sz="2600" b="1" i="1" dirty="0">
                <a:solidFill>
                  <a:schemeClr val="bg1"/>
                </a:solidFill>
              </a:rPr>
              <a:t>large scale of universe</a:t>
            </a:r>
          </a:p>
          <a:p>
            <a:endParaRPr kumimoji="1" lang="en-US" altLang="zh-CN" sz="2600" dirty="0">
              <a:solidFill>
                <a:schemeClr val="bg1"/>
              </a:solidFill>
            </a:endParaRPr>
          </a:p>
          <a:p>
            <a:endParaRPr kumimoji="1" lang="en-US" altLang="zh-CN" sz="2600" dirty="0">
              <a:solidFill>
                <a:schemeClr val="bg1"/>
              </a:solidFill>
            </a:endParaRPr>
          </a:p>
          <a:p>
            <a:r>
              <a:rPr kumimoji="1" lang="en-US" altLang="zh-CN" sz="2600" dirty="0">
                <a:solidFill>
                  <a:schemeClr val="bg1"/>
                </a:solidFill>
              </a:rPr>
              <a:t>However on </a:t>
            </a:r>
            <a:r>
              <a:rPr kumimoji="1" lang="en-US" altLang="zh-CN" sz="2600" b="1" i="1" dirty="0">
                <a:solidFill>
                  <a:schemeClr val="bg1"/>
                </a:solidFill>
              </a:rPr>
              <a:t>small scales</a:t>
            </a:r>
            <a:r>
              <a:rPr kumimoji="1" lang="en-US" altLang="zh-CN" sz="2600" dirty="0">
                <a:solidFill>
                  <a:schemeClr val="bg1"/>
                </a:solidFill>
              </a:rPr>
              <a:t> the primordial power</a:t>
            </a:r>
          </a:p>
          <a:p>
            <a:pPr marL="0" indent="0">
              <a:buNone/>
            </a:pPr>
            <a:r>
              <a:rPr kumimoji="1" lang="en-US" altLang="zh-CN" sz="2600" dirty="0">
                <a:solidFill>
                  <a:schemeClr val="bg1"/>
                </a:solidFill>
              </a:rPr>
              <a:t> spectrum is</a:t>
            </a:r>
            <a:r>
              <a:rPr kumimoji="1" lang="en-US" altLang="zh-CN" sz="2600" b="1" i="1" dirty="0">
                <a:solidFill>
                  <a:schemeClr val="bg1"/>
                </a:solidFill>
              </a:rPr>
              <a:t> loosely constrained</a:t>
            </a:r>
            <a:endParaRPr kumimoji="1"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C21CCE-4375-CE5F-6752-E9982B9A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660C3D-9C51-A2C3-C734-EF11CBD2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58" y="18255"/>
            <a:ext cx="5177742" cy="37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下箭头 6">
            <a:extLst>
              <a:ext uri="{FF2B5EF4-FFF2-40B4-BE49-F238E27FC236}">
                <a16:creationId xmlns:a16="http://schemas.microsoft.com/office/drawing/2014/main" id="{74CE8D64-0DDD-35F8-744E-133C3B401C9B}"/>
              </a:ext>
            </a:extLst>
          </p:cNvPr>
          <p:cNvSpPr/>
          <p:nvPr/>
        </p:nvSpPr>
        <p:spPr>
          <a:xfrm>
            <a:off x="11566358" y="3349232"/>
            <a:ext cx="368968" cy="16403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818914-D44F-6AFE-C158-2D8A744F0FA1}"/>
              </a:ext>
            </a:extLst>
          </p:cNvPr>
          <p:cNvSpPr/>
          <p:nvPr/>
        </p:nvSpPr>
        <p:spPr>
          <a:xfrm>
            <a:off x="7014258" y="5080349"/>
            <a:ext cx="4940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MW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host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dark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matter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halo’s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size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corresponds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~2.5</a:t>
            </a:r>
            <a:r>
              <a:rPr lang="zh-CN" altLang="en-U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h/</a:t>
            </a:r>
            <a:r>
              <a:rPr lang="en-US" altLang="zh-CN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Mpc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2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DC0E6-1078-DAC9-F7A7-F9EBAE0C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small-scale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enhanced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or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suppressed?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C21CCE-4375-CE5F-6752-E9982B9A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1D9F95-1790-7743-F43B-05B2A46B6F4A}"/>
              </a:ext>
            </a:extLst>
          </p:cNvPr>
          <p:cNvSpPr txBox="1"/>
          <p:nvPr/>
        </p:nvSpPr>
        <p:spPr>
          <a:xfrm>
            <a:off x="-1" y="1343817"/>
            <a:ext cx="1202609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3000" dirty="0">
                <a:solidFill>
                  <a:schemeClr val="bg1"/>
                </a:solidFill>
              </a:rPr>
              <a:t>Besides,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multiple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observations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are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in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favor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of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b="1" i="1" dirty="0">
                <a:solidFill>
                  <a:schemeClr val="bg1"/>
                </a:solidFill>
              </a:rPr>
              <a:t>a</a:t>
            </a:r>
            <a:r>
              <a:rPr kumimoji="1" lang="zh-CN" altLang="en-US" sz="3000" b="1" i="1" dirty="0">
                <a:solidFill>
                  <a:schemeClr val="bg1"/>
                </a:solidFill>
              </a:rPr>
              <a:t> </a:t>
            </a:r>
            <a:r>
              <a:rPr kumimoji="1" lang="en-US" altLang="zh-CN" sz="3000" b="1" i="1" dirty="0">
                <a:solidFill>
                  <a:schemeClr val="bg1"/>
                </a:solidFill>
              </a:rPr>
              <a:t>small</a:t>
            </a:r>
            <a:r>
              <a:rPr kumimoji="1" lang="zh-CN" altLang="en-US" sz="3000" b="1" i="1" dirty="0">
                <a:solidFill>
                  <a:schemeClr val="bg1"/>
                </a:solidFill>
              </a:rPr>
              <a:t> </a:t>
            </a:r>
            <a:r>
              <a:rPr kumimoji="1" lang="en-US" altLang="zh-CN" sz="3000" b="1" i="1" dirty="0">
                <a:solidFill>
                  <a:schemeClr val="bg1"/>
                </a:solidFill>
              </a:rPr>
              <a:t>scale</a:t>
            </a:r>
            <a:r>
              <a:rPr kumimoji="1" lang="zh-CN" altLang="en-US" sz="3000" b="1" i="1" dirty="0">
                <a:solidFill>
                  <a:schemeClr val="bg1"/>
                </a:solidFill>
              </a:rPr>
              <a:t> </a:t>
            </a:r>
            <a:r>
              <a:rPr kumimoji="1" lang="en-US" altLang="zh-CN" sz="3000" b="1" i="1" dirty="0">
                <a:solidFill>
                  <a:schemeClr val="bg1"/>
                </a:solidFill>
              </a:rPr>
              <a:t>enhanced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cosmological</a:t>
            </a:r>
            <a:r>
              <a:rPr kumimoji="1" lang="zh-CN" altLang="en-US" sz="3000" dirty="0">
                <a:solidFill>
                  <a:schemeClr val="bg1"/>
                </a:solidFill>
              </a:rPr>
              <a:t> </a:t>
            </a:r>
            <a:r>
              <a:rPr kumimoji="1" lang="en-US" altLang="zh-CN" sz="3000" dirty="0">
                <a:solidFill>
                  <a:schemeClr val="bg1"/>
                </a:solidFill>
              </a:rPr>
              <a:t>model:</a:t>
            </a:r>
          </a:p>
          <a:p>
            <a:endParaRPr kumimoji="1" lang="en-US" altLang="zh-CN" sz="3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JWST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has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observed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early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formation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of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massive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galaxies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(</a:t>
            </a:r>
            <a:r>
              <a:rPr kumimoji="1" lang="en-US" altLang="zh-CN" sz="2600" dirty="0" err="1">
                <a:solidFill>
                  <a:schemeClr val="bg1"/>
                </a:solidFill>
                <a:hlinkClick r:id="rId3" action="ppaction://hlinksldjump"/>
              </a:rPr>
              <a:t>arxiv</a:t>
            </a:r>
            <a:r>
              <a:rPr kumimoji="1" lang="zh-CN" altLang="en-US" sz="2600" dirty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3" action="ppaction://hlinksldjump"/>
              </a:rPr>
              <a:t>[2306.11993])</a:t>
            </a:r>
            <a:endParaRPr kumimoji="1" lang="en-US" altLang="zh-CN" sz="26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zh-CN" sz="26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solidFill>
                  <a:schemeClr val="bg1"/>
                </a:solidFill>
              </a:rPr>
              <a:t>Even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CDM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model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could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not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solve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the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“anomalous” flux ratio problem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in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strong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lensing: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a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larger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fraction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mass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of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substructure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is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required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(</a:t>
            </a:r>
            <a:r>
              <a:rPr kumimoji="1" lang="en-US" altLang="zh-CN" sz="2600" dirty="0" err="1">
                <a:solidFill>
                  <a:schemeClr val="bg1"/>
                </a:solidFill>
              </a:rPr>
              <a:t>arxiv</a:t>
            </a:r>
            <a:r>
              <a:rPr kumimoji="1" lang="zh-CN" altLang="en-US" sz="2600" dirty="0">
                <a:solidFill>
                  <a:schemeClr val="bg1"/>
                </a:solidFill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</a:rPr>
              <a:t>[0903.4559])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zh-CN" sz="26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A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too-many-satellite-galaxies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problem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appeared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in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nearby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galaxy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observation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(</a:t>
            </a:r>
            <a:r>
              <a:rPr kumimoji="1" lang="en-US" altLang="zh-CN" sz="2600" dirty="0" err="1">
                <a:solidFill>
                  <a:schemeClr val="bg1"/>
                </a:solidFill>
                <a:hlinkClick r:id="rId4" action="ppaction://hlinksldjump"/>
              </a:rPr>
              <a:t>arxiv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[1711.06267]</a:t>
            </a:r>
            <a:r>
              <a:rPr kumimoji="1" lang="zh-CN" altLang="en-US" sz="2600" dirty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kumimoji="1" lang="en-US" altLang="zh-CN" sz="2600" dirty="0">
                <a:solidFill>
                  <a:schemeClr val="bg1"/>
                </a:solidFill>
                <a:hlinkClick r:id="rId4" action="ppaction://hlinksldjump"/>
              </a:rPr>
              <a:t>[2403.08717])</a:t>
            </a:r>
            <a:endParaRPr kumimoji="1" lang="zh-CN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4FE62-BCF8-0CEA-98B3-6246898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60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small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scale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enhanced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primordial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power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spectrum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could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explain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JWST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early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structure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formation!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3660B4-5C69-F9A5-2239-E6576C7A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5B24FF-B2AD-8535-1500-6A91A8DFE29A}"/>
              </a:ext>
            </a:extLst>
          </p:cNvPr>
          <p:cNvSpPr txBox="1"/>
          <p:nvPr/>
        </p:nvSpPr>
        <p:spPr>
          <a:xfrm>
            <a:off x="777756" y="2474893"/>
            <a:ext cx="3260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2D050"/>
                </a:solidFill>
              </a:rPr>
              <a:t>Green</a:t>
            </a:r>
            <a:r>
              <a:rPr lang="zh-CN" altLang="en-US" sz="2800" dirty="0">
                <a:solidFill>
                  <a:srgbClr val="92D050"/>
                </a:solidFill>
              </a:rPr>
              <a:t> </a:t>
            </a:r>
            <a:r>
              <a:rPr lang="en-US" altLang="zh-CN" sz="2800" dirty="0">
                <a:solidFill>
                  <a:srgbClr val="92D050"/>
                </a:solidFill>
              </a:rPr>
              <a:t>region</a:t>
            </a:r>
            <a:r>
              <a:rPr lang="zh-CN" altLang="en-US" sz="2800" dirty="0">
                <a:solidFill>
                  <a:srgbClr val="92D050"/>
                </a:solidFill>
              </a:rPr>
              <a:t> </a:t>
            </a:r>
            <a:r>
              <a:rPr lang="en-US" altLang="zh-CN" sz="2800" dirty="0">
                <a:solidFill>
                  <a:srgbClr val="92D050"/>
                </a:solidFill>
              </a:rPr>
              <a:t>is</a:t>
            </a:r>
            <a:r>
              <a:rPr lang="zh-CN" altLang="en-US" sz="2800" dirty="0">
                <a:solidFill>
                  <a:srgbClr val="92D050"/>
                </a:solidFill>
              </a:rPr>
              <a:t> </a:t>
            </a:r>
            <a:r>
              <a:rPr lang="en-US" altLang="zh-CN" sz="2800" dirty="0">
                <a:solidFill>
                  <a:srgbClr val="92D050"/>
                </a:solidFill>
              </a:rPr>
              <a:t>from</a:t>
            </a:r>
            <a:r>
              <a:rPr lang="zh-CN" altLang="en-US" sz="2800" dirty="0">
                <a:solidFill>
                  <a:srgbClr val="92D050"/>
                </a:solidFill>
              </a:rPr>
              <a:t> </a:t>
            </a:r>
            <a:r>
              <a:rPr lang="en-US" altLang="zh-CN" sz="2800" dirty="0">
                <a:solidFill>
                  <a:srgbClr val="92D050"/>
                </a:solidFill>
              </a:rPr>
              <a:t>JWST</a:t>
            </a:r>
            <a:endParaRPr kumimoji="1" lang="zh-CN" altLang="en-US" sz="2800" dirty="0">
              <a:solidFill>
                <a:srgbClr val="92D05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A9640C-DFC5-96E6-274C-2AF849FC9122}"/>
              </a:ext>
            </a:extLst>
          </p:cNvPr>
          <p:cNvSpPr txBox="1"/>
          <p:nvPr/>
        </p:nvSpPr>
        <p:spPr>
          <a:xfrm>
            <a:off x="4752922" y="5008649"/>
            <a:ext cx="6800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Could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more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moderate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star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formation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rate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than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standard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cosmology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model!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761514-16B8-2AF2-64EF-A4ED7520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54" y="1002609"/>
            <a:ext cx="8638146" cy="39271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3862E41-E67C-7CB8-36BF-539C2ACA521B}"/>
              </a:ext>
            </a:extLst>
          </p:cNvPr>
          <p:cNvSpPr txBox="1"/>
          <p:nvPr/>
        </p:nvSpPr>
        <p:spPr>
          <a:xfrm>
            <a:off x="9199302" y="6017475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source: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2306.11993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4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4FE62-BCF8-0CEA-98B3-6246898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60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MW satellite galaxies can help constrain small scale</a:t>
            </a:r>
            <a:r>
              <a:rPr lang="zh-CN" altLang="en-US" dirty="0">
                <a:solidFill>
                  <a:schemeClr val="bg1"/>
                </a:solidFill>
              </a:rPr>
              <a:t>！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898AD0D-55D5-F622-A0CC-D9EC6457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15" y="1002609"/>
            <a:ext cx="6667685" cy="37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3660B4-5C69-F9A5-2239-E6576C7A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[arxiv:2412.16072]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5B24FF-B2AD-8535-1500-6A91A8DFE29A}"/>
              </a:ext>
            </a:extLst>
          </p:cNvPr>
          <p:cNvSpPr txBox="1"/>
          <p:nvPr/>
        </p:nvSpPr>
        <p:spPr>
          <a:xfrm>
            <a:off x="80667" y="2449445"/>
            <a:ext cx="5362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</a:t>
            </a:r>
            <a:r>
              <a:rPr lang="en-US" altLang="zh-CN" sz="2800" b="1" dirty="0">
                <a:solidFill>
                  <a:schemeClr val="bg1"/>
                </a:solidFill>
              </a:rPr>
              <a:t>satellite galaxy</a:t>
            </a:r>
            <a:r>
              <a:rPr lang="en-US" altLang="zh-CN" sz="2800" dirty="0">
                <a:solidFill>
                  <a:schemeClr val="bg1"/>
                </a:solidFill>
              </a:rPr>
              <a:t> is a smaller galaxy that orbits around a larger galaxy due to gravitational forces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A9640C-DFC5-96E6-274C-2AF849FC9122}"/>
              </a:ext>
            </a:extLst>
          </p:cNvPr>
          <p:cNvSpPr txBox="1"/>
          <p:nvPr/>
        </p:nvSpPr>
        <p:spPr>
          <a:xfrm>
            <a:off x="5660019" y="5037808"/>
            <a:ext cx="5362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Milky-Way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has</a:t>
            </a:r>
            <a:r>
              <a:rPr lang="zh-CN" altLang="en-US" sz="2800" dirty="0">
                <a:solidFill>
                  <a:schemeClr val="bg1"/>
                </a:solidFill>
              </a:rPr>
              <a:t> ≳</a:t>
            </a:r>
            <a:r>
              <a:rPr lang="en-US" altLang="zh-CN" sz="2800" dirty="0">
                <a:solidFill>
                  <a:schemeClr val="bg1"/>
                </a:solidFill>
              </a:rPr>
              <a:t>50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satellite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galaxies!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下箭头 5">
            <a:extLst>
              <a:ext uri="{FF2B5EF4-FFF2-40B4-BE49-F238E27FC236}">
                <a16:creationId xmlns:a16="http://schemas.microsoft.com/office/drawing/2014/main" id="{C673A2F9-219D-A308-AF2A-900FF1C3E110}"/>
              </a:ext>
            </a:extLst>
          </p:cNvPr>
          <p:cNvSpPr/>
          <p:nvPr/>
        </p:nvSpPr>
        <p:spPr>
          <a:xfrm rot="2386517">
            <a:off x="8657863" y="3648919"/>
            <a:ext cx="694481" cy="15423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46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4FE62-BCF8-0CEA-98B3-6246898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280739" cy="1271646"/>
          </a:xfrm>
        </p:spPr>
        <p:txBody>
          <a:bodyPr>
            <a:noAutofit/>
          </a:bodyPr>
          <a:lstStyle/>
          <a:p>
            <a:r>
              <a:rPr kumimoji="1" lang="en-US" altLang="zh-CN" sz="3300" dirty="0">
                <a:solidFill>
                  <a:schemeClr val="bg1"/>
                </a:solidFill>
              </a:rPr>
              <a:t>The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old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b="1" i="1" dirty="0">
                <a:solidFill>
                  <a:schemeClr val="bg1"/>
                </a:solidFill>
              </a:rPr>
              <a:t>Missing</a:t>
            </a:r>
            <a:r>
              <a:rPr kumimoji="1" lang="zh-CN" altLang="en-US" sz="3300" b="1" i="1" dirty="0">
                <a:solidFill>
                  <a:schemeClr val="bg1"/>
                </a:solidFill>
              </a:rPr>
              <a:t> </a:t>
            </a:r>
            <a:r>
              <a:rPr kumimoji="1" lang="en-US" altLang="zh-CN" sz="3300" b="1" i="1" dirty="0">
                <a:solidFill>
                  <a:schemeClr val="bg1"/>
                </a:solidFill>
              </a:rPr>
              <a:t>Satellite</a:t>
            </a:r>
            <a:r>
              <a:rPr kumimoji="1" lang="zh-CN" altLang="en-US" sz="3300" b="1" i="1" dirty="0">
                <a:solidFill>
                  <a:schemeClr val="bg1"/>
                </a:solidFill>
              </a:rPr>
              <a:t> </a:t>
            </a:r>
            <a:r>
              <a:rPr kumimoji="1" lang="en-US" altLang="zh-CN" sz="3300" b="1" i="1" dirty="0">
                <a:solidFill>
                  <a:schemeClr val="bg1"/>
                </a:solidFill>
              </a:rPr>
              <a:t>Problem</a:t>
            </a:r>
            <a:r>
              <a:rPr kumimoji="1" lang="zh-CN" altLang="en-US" sz="3300" i="1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in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standard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cosmology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model</a:t>
            </a:r>
            <a:endParaRPr kumimoji="1" lang="zh-CN" altLang="en-US" sz="33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3660B4-5C69-F9A5-2239-E6576C7A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F3CB96-4DC0-99ED-FB29-D632126C6E6F}"/>
              </a:ext>
            </a:extLst>
          </p:cNvPr>
          <p:cNvSpPr txBox="1"/>
          <p:nvPr/>
        </p:nvSpPr>
        <p:spPr>
          <a:xfrm>
            <a:off x="9097702" y="5380311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source: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astro-ph</a:t>
            </a:r>
            <a:r>
              <a:rPr lang="en-US" altLang="zh-CN" dirty="0">
                <a:solidFill>
                  <a:schemeClr val="bg1"/>
                </a:solidFill>
              </a:rPr>
              <a:t>/0401088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9FBECE-AD69-67EC-C330-CD971A3F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0" y="1010249"/>
            <a:ext cx="7471475" cy="56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DAF366F-F21A-F2F4-02BE-68C83815FE5E}"/>
              </a:ext>
            </a:extLst>
          </p:cNvPr>
          <p:cNvSpPr/>
          <p:nvPr/>
        </p:nvSpPr>
        <p:spPr>
          <a:xfrm>
            <a:off x="5092700" y="3113700"/>
            <a:ext cx="70993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MSP: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altLang="zh-CN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observation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&lt;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theoretical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(simulation)</a:t>
            </a:r>
            <a:r>
              <a:rPr lang="zh-CN" altLang="en-US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prediction</a:t>
            </a:r>
            <a:endParaRPr lang="zh-CN" alt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4FE62-BCF8-0CEA-98B3-6246898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280739" cy="1271646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Observation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is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underestimated!</a:t>
            </a: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en-US" altLang="zh-CN" sz="3600" dirty="0">
                <a:solidFill>
                  <a:schemeClr val="bg1"/>
                </a:solidFill>
              </a:rPr>
              <a:t>Then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Missing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Satellite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Problem-&gt;Too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Many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Satellites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problem!</a:t>
            </a:r>
            <a:endParaRPr kumimoji="1"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3660B4-5C69-F9A5-2239-E6576C7A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F3CB96-4DC0-99ED-FB29-D632126C6E6F}"/>
              </a:ext>
            </a:extLst>
          </p:cNvPr>
          <p:cNvSpPr txBox="1"/>
          <p:nvPr/>
        </p:nvSpPr>
        <p:spPr>
          <a:xfrm>
            <a:off x="9448800" y="6352143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source: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arxiv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[</a:t>
            </a:r>
            <a:r>
              <a:rPr lang="zh-CN" altLang="en-US" dirty="0">
                <a:solidFill>
                  <a:schemeClr val="bg1"/>
                </a:solidFill>
              </a:rPr>
              <a:t>1711.06267</a:t>
            </a:r>
            <a:r>
              <a:rPr lang="en-US" altLang="zh-CN" dirty="0">
                <a:solidFill>
                  <a:schemeClr val="bg1"/>
                </a:solidFill>
              </a:rPr>
              <a:t>]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84C3F2-B9FA-4C08-1AC5-A1E2391A6908}"/>
              </a:ext>
            </a:extLst>
          </p:cNvPr>
          <p:cNvSpPr txBox="1"/>
          <p:nvPr/>
        </p:nvSpPr>
        <p:spPr>
          <a:xfrm>
            <a:off x="-4" y="1271647"/>
            <a:ext cx="12192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i="1" dirty="0">
                <a:solidFill>
                  <a:schemeClr val="bg1"/>
                </a:solidFill>
              </a:rPr>
              <a:t>Reionization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could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prevent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star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formation</a:t>
            </a:r>
          </a:p>
          <a:p>
            <a:pPr marL="514350" indent="-514350">
              <a:buAutoNum type="arabicPeriod"/>
            </a:pPr>
            <a:r>
              <a:rPr lang="en-US" altLang="zh-CN" sz="2800" b="1" i="1" dirty="0">
                <a:solidFill>
                  <a:schemeClr val="bg1"/>
                </a:solidFill>
              </a:rPr>
              <a:t>Completeness</a:t>
            </a:r>
            <a:r>
              <a:rPr lang="zh-CN" altLang="en-US" sz="2800" b="1" i="1" dirty="0">
                <a:solidFill>
                  <a:schemeClr val="bg1"/>
                </a:solidFill>
              </a:rPr>
              <a:t> </a:t>
            </a:r>
            <a:r>
              <a:rPr lang="en-US" altLang="zh-CN" sz="2800" b="1" i="1" dirty="0">
                <a:solidFill>
                  <a:schemeClr val="bg1"/>
                </a:solidFill>
              </a:rPr>
              <a:t>Check</a:t>
            </a:r>
            <a:r>
              <a:rPr lang="en-US" altLang="zh-CN" sz="2800" dirty="0">
                <a:solidFill>
                  <a:schemeClr val="bg1"/>
                </a:solidFill>
              </a:rPr>
              <a:t>: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fainter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satellite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galaxy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could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only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observed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within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much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smaller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radius/volume</a:t>
            </a:r>
          </a:p>
          <a:p>
            <a:pPr marL="514350" indent="-514350">
              <a:buAutoNum type="arabicPeriod"/>
            </a:pPr>
            <a:endParaRPr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1C87E9-DA14-EF00-1C7D-61B11C25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1" y="2627201"/>
            <a:ext cx="8331491" cy="3263487"/>
          </a:xfrm>
          <a:prstGeom prst="rect">
            <a:avLst/>
          </a:prstGeom>
        </p:spPr>
      </p:pic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8C7D0F5C-25B4-9BE2-8768-C0A94D5222BE}"/>
              </a:ext>
            </a:extLst>
          </p:cNvPr>
          <p:cNvCxnSpPr>
            <a:cxnSpLocks/>
          </p:cNvCxnSpPr>
          <p:nvPr/>
        </p:nvCxnSpPr>
        <p:spPr>
          <a:xfrm flipV="1">
            <a:off x="6588046" y="5333618"/>
            <a:ext cx="606803" cy="768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15CCE5B-C837-E37D-F928-FD800B4CF8F7}"/>
              </a:ext>
            </a:extLst>
          </p:cNvPr>
          <p:cNvSpPr txBox="1"/>
          <p:nvPr/>
        </p:nvSpPr>
        <p:spPr>
          <a:xfrm>
            <a:off x="169454" y="5890688"/>
            <a:ext cx="8663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When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considering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b="1" i="1" dirty="0">
                <a:solidFill>
                  <a:schemeClr val="bg1"/>
                </a:solidFill>
              </a:rPr>
              <a:t>tidal</a:t>
            </a:r>
            <a:r>
              <a:rPr lang="zh-CN" altLang="en-US" sz="2800" b="1" i="1" dirty="0">
                <a:solidFill>
                  <a:schemeClr val="bg1"/>
                </a:solidFill>
              </a:rPr>
              <a:t> </a:t>
            </a:r>
            <a:r>
              <a:rPr lang="en-US" altLang="zh-CN" sz="2800" b="1" i="1" dirty="0">
                <a:solidFill>
                  <a:schemeClr val="bg1"/>
                </a:solidFill>
              </a:rPr>
              <a:t>stripping</a:t>
            </a:r>
            <a:r>
              <a:rPr lang="zh-CN" altLang="en-US" sz="2800" b="1" i="1" dirty="0">
                <a:solidFill>
                  <a:schemeClr val="bg1"/>
                </a:solidFill>
              </a:rPr>
              <a:t> </a:t>
            </a:r>
            <a:r>
              <a:rPr lang="en-US" altLang="zh-CN" sz="2800" b="1" i="1" dirty="0">
                <a:solidFill>
                  <a:schemeClr val="bg1"/>
                </a:solidFill>
              </a:rPr>
              <a:t>by</a:t>
            </a:r>
            <a:r>
              <a:rPr lang="zh-CN" altLang="en-US" sz="2800" b="1" i="1" dirty="0">
                <a:solidFill>
                  <a:schemeClr val="bg1"/>
                </a:solidFill>
              </a:rPr>
              <a:t> </a:t>
            </a:r>
            <a:r>
              <a:rPr lang="en-US" altLang="zh-CN" sz="2800" b="1" i="1" dirty="0">
                <a:solidFill>
                  <a:schemeClr val="bg1"/>
                </a:solidFill>
              </a:rPr>
              <a:t>central</a:t>
            </a:r>
            <a:r>
              <a:rPr lang="zh-CN" altLang="en-US" sz="2800" b="1" i="1" dirty="0">
                <a:solidFill>
                  <a:schemeClr val="bg1"/>
                </a:solidFill>
              </a:rPr>
              <a:t> </a:t>
            </a:r>
            <a:r>
              <a:rPr lang="en-US" altLang="zh-CN" sz="2800" b="1" i="1" dirty="0">
                <a:solidFill>
                  <a:schemeClr val="bg1"/>
                </a:solidFill>
              </a:rPr>
              <a:t>baryonic</a:t>
            </a:r>
            <a:r>
              <a:rPr lang="zh-CN" altLang="en-US" sz="2800" b="1" i="1" dirty="0">
                <a:solidFill>
                  <a:schemeClr val="bg1"/>
                </a:solidFill>
              </a:rPr>
              <a:t> </a:t>
            </a:r>
            <a:r>
              <a:rPr lang="en-US" altLang="zh-CN" sz="2800" b="1" i="1" dirty="0">
                <a:solidFill>
                  <a:schemeClr val="bg1"/>
                </a:solidFill>
              </a:rPr>
              <a:t>disk</a:t>
            </a:r>
            <a:r>
              <a:rPr lang="zh-CN" altLang="en-US" sz="2800" b="1" i="1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of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MW,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satellites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would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too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many!</a:t>
            </a:r>
          </a:p>
        </p:txBody>
      </p:sp>
    </p:spTree>
    <p:extLst>
      <p:ext uri="{BB962C8B-B14F-4D97-AF65-F5344CB8AC3E}">
        <p14:creationId xmlns:p14="http://schemas.microsoft.com/office/powerpoint/2010/main" val="32553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4FE62-BCF8-0CEA-98B3-6246898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280739" cy="1271646"/>
          </a:xfrm>
        </p:spPr>
        <p:txBody>
          <a:bodyPr>
            <a:noAutofit/>
          </a:bodyPr>
          <a:lstStyle/>
          <a:p>
            <a:r>
              <a:rPr kumimoji="1" lang="en-US" altLang="zh-CN" sz="3300" dirty="0">
                <a:solidFill>
                  <a:schemeClr val="bg1"/>
                </a:solidFill>
              </a:rPr>
              <a:t>There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are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also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direct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observations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for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more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satellite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galaxies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in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nearby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MW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size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r>
              <a:rPr kumimoji="1" lang="en-US" altLang="zh-CN" sz="3300" dirty="0">
                <a:solidFill>
                  <a:schemeClr val="bg1"/>
                </a:solidFill>
              </a:rPr>
              <a:t>galaxies!</a:t>
            </a:r>
            <a:r>
              <a:rPr kumimoji="1" lang="zh-CN" altLang="en-US" sz="3300" dirty="0">
                <a:solidFill>
                  <a:schemeClr val="bg1"/>
                </a:solidFill>
              </a:rPr>
              <a:t> </a:t>
            </a:r>
            <a:endParaRPr kumimoji="1" lang="zh-CN" altLang="en-US" sz="33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3660B4-5C69-F9A5-2239-E6576C7A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[arxiv:2412.16072]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F3CB96-4DC0-99ED-FB29-D632126C6E6F}"/>
              </a:ext>
            </a:extLst>
          </p:cNvPr>
          <p:cNvSpPr txBox="1"/>
          <p:nvPr/>
        </p:nvSpPr>
        <p:spPr>
          <a:xfrm>
            <a:off x="9097702" y="5380311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source: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arxiv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[2403.08717]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3B9E8F-0A60-17AC-CE47-ABD7ABF7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33" y="1404643"/>
            <a:ext cx="4996518" cy="49517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EE2A87-077E-CCB3-FBF6-92805F137CE9}"/>
              </a:ext>
            </a:extLst>
          </p:cNvPr>
          <p:cNvSpPr txBox="1"/>
          <p:nvPr/>
        </p:nvSpPr>
        <p:spPr>
          <a:xfrm>
            <a:off x="7397422" y="1473297"/>
            <a:ext cx="4598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M83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host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dark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matter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halo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similar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mass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MW’s!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18363B-D8D2-3BD7-4F58-97CF300590B1}"/>
              </a:ext>
            </a:extLst>
          </p:cNvPr>
          <p:cNvSpPr/>
          <p:nvPr/>
        </p:nvSpPr>
        <p:spPr>
          <a:xfrm>
            <a:off x="-70816" y="2521512"/>
            <a:ext cx="2258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Number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of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subhalos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with</a:t>
            </a:r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luminosity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higher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</a:t>
            </a:r>
            <a:r>
              <a: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</a:t>
            </a:r>
            <a:endParaRPr lang="zh-CN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5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1314</Words>
  <Application>Microsoft Macintosh PowerPoint</Application>
  <PresentationFormat>宽屏</PresentationFormat>
  <Paragraphs>168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Arial</vt:lpstr>
      <vt:lpstr>Cambria Math</vt:lpstr>
      <vt:lpstr>Times New Roman</vt:lpstr>
      <vt:lpstr>Office 主题​​</vt:lpstr>
      <vt:lpstr>Can blue-tilted primordial power spectrum save the small scale crisis in MW? From the perspective of Zoom-In simulation for MW host size dark matter halo</vt:lpstr>
      <vt:lpstr>Standard Cosmology Model</vt:lpstr>
      <vt:lpstr>Uncertain at small scales</vt:lpstr>
      <vt:lpstr>A small-scale enhanced or suppressed?</vt:lpstr>
      <vt:lpstr>A small scale enhanced primordial power spectrum could explain JWST early structure formation!</vt:lpstr>
      <vt:lpstr>MW satellite galaxies can help constrain small scale！</vt:lpstr>
      <vt:lpstr>The old Missing Satellite Problem in standard cosmology model</vt:lpstr>
      <vt:lpstr>Observation is underestimated! Then Missing Satellite Problem-&gt;Too Many Satellites problem!</vt:lpstr>
      <vt:lpstr>There are also direct observations for more satellite galaxies in nearby MW size galaxies! </vt:lpstr>
      <vt:lpstr>Change Power Law Primordial Power Spectrum-&gt;Broken Power Law!</vt:lpstr>
      <vt:lpstr>How to choose parameter sets? Besides JWST, its hosting satellite galaxy’s central density (concentration) could also constrain Primordial Power!</vt:lpstr>
      <vt:lpstr>We chose two blue-tilted parameter sets within the allowable parameter space! </vt:lpstr>
      <vt:lpstr>Two blue-tilted models</vt:lpstr>
      <vt:lpstr>Broken point’s scale corresponds to a cosmic structure mass scale</vt:lpstr>
      <vt:lpstr>Numerical pipeline we used</vt:lpstr>
      <vt:lpstr>Intuitive way: projection map showing more subhalos</vt:lpstr>
      <vt:lpstr>In terms of mass and maximum circular velocity(Vmax)</vt:lpstr>
      <vt:lpstr>In terms of radial distance</vt:lpstr>
      <vt:lpstr>Larger substructure mass fraction!</vt:lpstr>
      <vt:lpstr>Main halo becomes more concentrated…</vt:lpstr>
      <vt:lpstr>subhalo also becomes more concentrated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Zoom-In Cosmological Simulation for a Small Scale Enhanced Primordial Power Spectrum:   --To solve the potential “too-many satellite galaxies” problem by modifying the early universe model</dc:title>
  <dc:creator>健豪 吴</dc:creator>
  <cp:lastModifiedBy>健豪 吴</cp:lastModifiedBy>
  <cp:revision>6</cp:revision>
  <dcterms:created xsi:type="dcterms:W3CDTF">2024-10-15T04:47:14Z</dcterms:created>
  <dcterms:modified xsi:type="dcterms:W3CDTF">2025-01-24T19:54:41Z</dcterms:modified>
</cp:coreProperties>
</file>