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9"/>
  </p:notesMasterIdLst>
  <p:sldIdLst>
    <p:sldId id="298" r:id="rId3"/>
    <p:sldId id="285" r:id="rId4"/>
    <p:sldId id="257" r:id="rId5"/>
    <p:sldId id="259" r:id="rId6"/>
    <p:sldId id="272" r:id="rId7"/>
    <p:sldId id="275" r:id="rId8"/>
    <p:sldId id="288" r:id="rId9"/>
    <p:sldId id="289" r:id="rId10"/>
    <p:sldId id="277" r:id="rId11"/>
    <p:sldId id="273" r:id="rId12"/>
    <p:sldId id="274" r:id="rId13"/>
    <p:sldId id="278" r:id="rId14"/>
    <p:sldId id="286" r:id="rId15"/>
    <p:sldId id="261" r:id="rId16"/>
    <p:sldId id="283" r:id="rId17"/>
    <p:sldId id="280" r:id="rId18"/>
    <p:sldId id="281" r:id="rId19"/>
    <p:sldId id="271" r:id="rId20"/>
    <p:sldId id="269" r:id="rId21"/>
    <p:sldId id="262" r:id="rId22"/>
    <p:sldId id="263" r:id="rId23"/>
    <p:sldId id="264" r:id="rId24"/>
    <p:sldId id="266" r:id="rId25"/>
    <p:sldId id="290" r:id="rId26"/>
    <p:sldId id="295" r:id="rId27"/>
    <p:sldId id="296" r:id="rId28"/>
    <p:sldId id="297" r:id="rId29"/>
    <p:sldId id="287" r:id="rId30"/>
    <p:sldId id="268" r:id="rId31"/>
    <p:sldId id="282" r:id="rId32"/>
    <p:sldId id="291" r:id="rId33"/>
    <p:sldId id="292" r:id="rId34"/>
    <p:sldId id="293" r:id="rId35"/>
    <p:sldId id="294" r:id="rId36"/>
    <p:sldId id="279" r:id="rId37"/>
    <p:sldId id="284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D64E82-AD91-584D-9B92-05D361482A94}" v="313" dt="2025-06-11T05:50:35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2"/>
    <p:restoredTop sz="94602"/>
  </p:normalViewPr>
  <p:slideViewPr>
    <p:cSldViewPr snapToGrid="0">
      <p:cViewPr varScale="1">
        <p:scale>
          <a:sx n="115" d="100"/>
          <a:sy n="115" d="100"/>
        </p:scale>
        <p:origin x="55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U, Jianhao" userId="e6ef6475-ecfb-479b-8aaf-9489aae5f958" providerId="ADAL" clId="{C37B51AC-0467-3B41-B59F-3879C7581855}"/>
    <pc:docChg chg="undo custSel addSld delSld modSld sldOrd">
      <pc:chgData name="WU, Jianhao" userId="e6ef6475-ecfb-479b-8aaf-9489aae5f958" providerId="ADAL" clId="{C37B51AC-0467-3B41-B59F-3879C7581855}" dt="2025-01-12T11:51:26.576" v="10067"/>
      <pc:docMkLst>
        <pc:docMk/>
      </pc:docMkLst>
      <pc:sldChg chg="addSp delSp modSp mod">
        <pc:chgData name="WU, Jianhao" userId="e6ef6475-ecfb-479b-8aaf-9489aae5f958" providerId="ADAL" clId="{C37B51AC-0467-3B41-B59F-3879C7581855}" dt="2025-01-06T12:54:14.305" v="2595" actId="20577"/>
        <pc:sldMkLst>
          <pc:docMk/>
          <pc:sldMk cId="3668869642" sldId="256"/>
        </pc:sldMkLst>
        <pc:spChg chg="del mod">
          <ac:chgData name="WU, Jianhao" userId="e6ef6475-ecfb-479b-8aaf-9489aae5f958" providerId="ADAL" clId="{C37B51AC-0467-3B41-B59F-3879C7581855}" dt="2025-01-05T18:47:39.056" v="366" actId="478"/>
          <ac:spMkLst>
            <pc:docMk/>
            <pc:sldMk cId="3668869642" sldId="256"/>
            <ac:spMk id="2" creationId="{385271B7-3F36-47DD-0D4A-F6CD3717B0F9}"/>
          </ac:spMkLst>
        </pc:spChg>
        <pc:spChg chg="del mod">
          <ac:chgData name="WU, Jianhao" userId="e6ef6475-ecfb-479b-8aaf-9489aae5f958" providerId="ADAL" clId="{C37B51AC-0467-3B41-B59F-3879C7581855}" dt="2025-01-05T18:47:00.968" v="353" actId="478"/>
          <ac:spMkLst>
            <pc:docMk/>
            <pc:sldMk cId="3668869642" sldId="256"/>
            <ac:spMk id="3" creationId="{8FCAEA1C-4F9C-4372-2A09-60721A0174D9}"/>
          </ac:spMkLst>
        </pc:spChg>
        <pc:spChg chg="add del mod">
          <ac:chgData name="WU, Jianhao" userId="e6ef6475-ecfb-479b-8aaf-9489aae5f958" providerId="ADAL" clId="{C37B51AC-0467-3B41-B59F-3879C7581855}" dt="2025-01-05T18:42:16.034" v="208" actId="478"/>
          <ac:spMkLst>
            <pc:docMk/>
            <pc:sldMk cId="3668869642" sldId="256"/>
            <ac:spMk id="8" creationId="{9DCD10DF-A0D8-CE9B-9196-C374827D745B}"/>
          </ac:spMkLst>
        </pc:spChg>
        <pc:spChg chg="add mod">
          <ac:chgData name="WU, Jianhao" userId="e6ef6475-ecfb-479b-8aaf-9489aae5f958" providerId="ADAL" clId="{C37B51AC-0467-3B41-B59F-3879C7581855}" dt="2025-01-05T18:46:14.382" v="347" actId="1076"/>
          <ac:spMkLst>
            <pc:docMk/>
            <pc:sldMk cId="3668869642" sldId="256"/>
            <ac:spMk id="9" creationId="{7221B250-2910-4D83-DDB6-D22A096859B3}"/>
          </ac:spMkLst>
        </pc:spChg>
        <pc:spChg chg="add mod">
          <ac:chgData name="WU, Jianhao" userId="e6ef6475-ecfb-479b-8aaf-9489aae5f958" providerId="ADAL" clId="{C37B51AC-0467-3B41-B59F-3879C7581855}" dt="2025-01-05T18:48:29.549" v="389" actId="1076"/>
          <ac:spMkLst>
            <pc:docMk/>
            <pc:sldMk cId="3668869642" sldId="256"/>
            <ac:spMk id="10" creationId="{5D1E575F-4B20-9CB8-4C97-97E9932A16B4}"/>
          </ac:spMkLst>
        </pc:spChg>
        <pc:spChg chg="add del mod">
          <ac:chgData name="WU, Jianhao" userId="e6ef6475-ecfb-479b-8aaf-9489aae5f958" providerId="ADAL" clId="{C37B51AC-0467-3B41-B59F-3879C7581855}" dt="2025-01-06T06:33:53.258" v="971" actId="478"/>
          <ac:spMkLst>
            <pc:docMk/>
            <pc:sldMk cId="3668869642" sldId="256"/>
            <ac:spMk id="12" creationId="{7A013529-664E-2F97-6D09-F710EEB21A71}"/>
          </ac:spMkLst>
        </pc:spChg>
        <pc:spChg chg="add mod">
          <ac:chgData name="WU, Jianhao" userId="e6ef6475-ecfb-479b-8aaf-9489aae5f958" providerId="ADAL" clId="{C37B51AC-0467-3B41-B59F-3879C7581855}" dt="2025-01-05T18:47:26.257" v="365" actId="20577"/>
          <ac:spMkLst>
            <pc:docMk/>
            <pc:sldMk cId="3668869642" sldId="256"/>
            <ac:spMk id="13" creationId="{0DB25E3A-3317-9EB9-8A9E-A05EB5C04DC2}"/>
          </ac:spMkLst>
        </pc:spChg>
        <pc:spChg chg="add mod">
          <ac:chgData name="WU, Jianhao" userId="e6ef6475-ecfb-479b-8aaf-9489aae5f958" providerId="ADAL" clId="{C37B51AC-0467-3B41-B59F-3879C7581855}" dt="2025-01-06T12:54:14.305" v="2595" actId="20577"/>
          <ac:spMkLst>
            <pc:docMk/>
            <pc:sldMk cId="3668869642" sldId="256"/>
            <ac:spMk id="14" creationId="{A8E543AA-5CF9-A713-930B-B3BDBAD850FD}"/>
          </ac:spMkLst>
        </pc:spChg>
        <pc:picChg chg="del">
          <ac:chgData name="WU, Jianhao" userId="e6ef6475-ecfb-479b-8aaf-9489aae5f958" providerId="ADAL" clId="{C37B51AC-0467-3B41-B59F-3879C7581855}" dt="2025-01-05T18:24:08.932" v="18" actId="478"/>
          <ac:picMkLst>
            <pc:docMk/>
            <pc:sldMk cId="3668869642" sldId="256"/>
            <ac:picMk id="4" creationId="{76FEABB9-999B-517C-1183-F1545CB97D5B}"/>
          </ac:picMkLst>
        </pc:picChg>
        <pc:picChg chg="del mod">
          <ac:chgData name="WU, Jianhao" userId="e6ef6475-ecfb-479b-8aaf-9489aae5f958" providerId="ADAL" clId="{C37B51AC-0467-3B41-B59F-3879C7581855}" dt="2025-01-05T18:34:44.061" v="153" actId="478"/>
          <ac:picMkLst>
            <pc:docMk/>
            <pc:sldMk cId="3668869642" sldId="256"/>
            <ac:picMk id="6" creationId="{65A77667-915E-E416-10B2-1AD45E9876B5}"/>
          </ac:picMkLst>
        </pc:picChg>
        <pc:picChg chg="add del mod">
          <ac:chgData name="WU, Jianhao" userId="e6ef6475-ecfb-479b-8aaf-9489aae5f958" providerId="ADAL" clId="{C37B51AC-0467-3B41-B59F-3879C7581855}" dt="2025-01-05T18:34:10.992" v="149" actId="478"/>
          <ac:picMkLst>
            <pc:docMk/>
            <pc:sldMk cId="3668869642" sldId="256"/>
            <ac:picMk id="1026" creationId="{B0324EE5-C81B-631C-C76B-C3D6975FC990}"/>
          </ac:picMkLst>
        </pc:picChg>
        <pc:picChg chg="add mod">
          <ac:chgData name="WU, Jianhao" userId="e6ef6475-ecfb-479b-8aaf-9489aae5f958" providerId="ADAL" clId="{C37B51AC-0467-3B41-B59F-3879C7581855}" dt="2025-01-05T18:55:18.554" v="970" actId="14100"/>
          <ac:picMkLst>
            <pc:docMk/>
            <pc:sldMk cId="3668869642" sldId="256"/>
            <ac:picMk id="1028" creationId="{0C6145FA-89B6-9C6C-3B94-5E614B7618C3}"/>
          </ac:picMkLst>
        </pc:picChg>
        <pc:picChg chg="add del mod">
          <ac:chgData name="WU, Jianhao" userId="e6ef6475-ecfb-479b-8aaf-9489aae5f958" providerId="ADAL" clId="{C37B51AC-0467-3B41-B59F-3879C7581855}" dt="2025-01-05T18:34:53.394" v="159" actId="478"/>
          <ac:picMkLst>
            <pc:docMk/>
            <pc:sldMk cId="3668869642" sldId="256"/>
            <ac:picMk id="1030" creationId="{3EEEED75-38D0-C541-70E8-7E612CF067D9}"/>
          </ac:picMkLst>
        </pc:picChg>
        <pc:picChg chg="add del">
          <ac:chgData name="WU, Jianhao" userId="e6ef6475-ecfb-479b-8aaf-9489aae5f958" providerId="ADAL" clId="{C37B51AC-0467-3B41-B59F-3879C7581855}" dt="2025-01-05T18:35:13.489" v="161"/>
          <ac:picMkLst>
            <pc:docMk/>
            <pc:sldMk cId="3668869642" sldId="256"/>
            <ac:picMk id="1032" creationId="{BFE6C78E-819E-70CD-4A83-9EB0913A7B8C}"/>
          </ac:picMkLst>
        </pc:picChg>
        <pc:picChg chg="add del mod">
          <ac:chgData name="WU, Jianhao" userId="e6ef6475-ecfb-479b-8aaf-9489aae5f958" providerId="ADAL" clId="{C37B51AC-0467-3B41-B59F-3879C7581855}" dt="2025-01-05T18:37:19.422" v="165" actId="478"/>
          <ac:picMkLst>
            <pc:docMk/>
            <pc:sldMk cId="3668869642" sldId="256"/>
            <ac:picMk id="1034" creationId="{28804A7A-80C8-AA2B-EF2D-A22A7007D73E}"/>
          </ac:picMkLst>
        </pc:picChg>
        <pc:picChg chg="add mod">
          <ac:chgData name="WU, Jianhao" userId="e6ef6475-ecfb-479b-8aaf-9489aae5f958" providerId="ADAL" clId="{C37B51AC-0467-3B41-B59F-3879C7581855}" dt="2025-01-05T18:54:58.746" v="968" actId="14100"/>
          <ac:picMkLst>
            <pc:docMk/>
            <pc:sldMk cId="3668869642" sldId="256"/>
            <ac:picMk id="1036" creationId="{34E915EC-75C0-FD25-C9A7-E7A5EE4EF389}"/>
          </ac:picMkLst>
        </pc:picChg>
      </pc:sldChg>
      <pc:sldChg chg="addSp delSp modSp mod ord setBg modAnim">
        <pc:chgData name="WU, Jianhao" userId="e6ef6475-ecfb-479b-8aaf-9489aae5f958" providerId="ADAL" clId="{C37B51AC-0467-3B41-B59F-3879C7581855}" dt="2025-01-11T09:56:58.270" v="7361" actId="20577"/>
        <pc:sldMkLst>
          <pc:docMk/>
          <pc:sldMk cId="307106560" sldId="257"/>
        </pc:sldMkLst>
        <pc:spChg chg="mod">
          <ac:chgData name="WU, Jianhao" userId="e6ef6475-ecfb-479b-8aaf-9489aae5f958" providerId="ADAL" clId="{C37B51AC-0467-3B41-B59F-3879C7581855}" dt="2025-01-11T09:56:58.270" v="7361" actId="20577"/>
          <ac:spMkLst>
            <pc:docMk/>
            <pc:sldMk cId="307106560" sldId="257"/>
            <ac:spMk id="2" creationId="{4CE8DD96-4CAB-D1D5-E5A6-1D8C3E39E459}"/>
          </ac:spMkLst>
        </pc:spChg>
        <pc:spChg chg="mod">
          <ac:chgData name="WU, Jianhao" userId="e6ef6475-ecfb-479b-8aaf-9489aae5f958" providerId="ADAL" clId="{C37B51AC-0467-3B41-B59F-3879C7581855}" dt="2025-01-06T13:14:09.632" v="3054" actId="20577"/>
          <ac:spMkLst>
            <pc:docMk/>
            <pc:sldMk cId="307106560" sldId="257"/>
            <ac:spMk id="3" creationId="{34DF0EF6-4D8F-D9BA-4030-FB3CB0DE7A05}"/>
          </ac:spMkLst>
        </pc:spChg>
        <pc:spChg chg="mod">
          <ac:chgData name="WU, Jianhao" userId="e6ef6475-ecfb-479b-8aaf-9489aae5f958" providerId="ADAL" clId="{C37B51AC-0467-3B41-B59F-3879C7581855}" dt="2025-01-06T12:58:19.235" v="2604" actId="26606"/>
          <ac:spMkLst>
            <pc:docMk/>
            <pc:sldMk cId="307106560" sldId="257"/>
            <ac:spMk id="4" creationId="{F2D3083B-86B4-DAD2-0266-01D35FCA8619}"/>
          </ac:spMkLst>
        </pc:spChg>
        <pc:spChg chg="add del">
          <ac:chgData name="WU, Jianhao" userId="e6ef6475-ecfb-479b-8aaf-9489aae5f958" providerId="ADAL" clId="{C37B51AC-0467-3B41-B59F-3879C7581855}" dt="2025-01-06T12:58:19.235" v="2604" actId="26606"/>
          <ac:spMkLst>
            <pc:docMk/>
            <pc:sldMk cId="307106560" sldId="257"/>
            <ac:spMk id="1031" creationId="{A7AE9375-4664-4DB2-922D-2782A6E439AC}"/>
          </ac:spMkLst>
        </pc:spChg>
        <pc:spChg chg="add del">
          <ac:chgData name="WU, Jianhao" userId="e6ef6475-ecfb-479b-8aaf-9489aae5f958" providerId="ADAL" clId="{C37B51AC-0467-3B41-B59F-3879C7581855}" dt="2025-01-06T12:58:19.235" v="2604" actId="26606"/>
          <ac:spMkLst>
            <pc:docMk/>
            <pc:sldMk cId="307106560" sldId="257"/>
            <ac:spMk id="1035" creationId="{C87417AF-190E-4D6E-AFA6-7D3E84B0B430}"/>
          </ac:spMkLst>
        </pc:spChg>
        <pc:spChg chg="add del">
          <ac:chgData name="WU, Jianhao" userId="e6ef6475-ecfb-479b-8aaf-9489aae5f958" providerId="ADAL" clId="{C37B51AC-0467-3B41-B59F-3879C7581855}" dt="2025-01-06T12:58:19.235" v="2604" actId="26606"/>
          <ac:spMkLst>
            <pc:docMk/>
            <pc:sldMk cId="307106560" sldId="257"/>
            <ac:spMk id="1037" creationId="{80B30ED8-273E-4C07-8568-2FE5CC5C483D}"/>
          </ac:spMkLst>
        </pc:spChg>
        <pc:picChg chg="add del mod">
          <ac:chgData name="WU, Jianhao" userId="e6ef6475-ecfb-479b-8aaf-9489aae5f958" providerId="ADAL" clId="{C37B51AC-0467-3B41-B59F-3879C7581855}" dt="2025-01-08T07:25:15.792" v="7305" actId="478"/>
          <ac:picMkLst>
            <pc:docMk/>
            <pc:sldMk cId="307106560" sldId="257"/>
            <ac:picMk id="5" creationId="{1860AD00-1474-0210-A77F-8481882E2306}"/>
          </ac:picMkLst>
        </pc:picChg>
        <pc:picChg chg="add mod modCrop">
          <ac:chgData name="WU, Jianhao" userId="e6ef6475-ecfb-479b-8aaf-9489aae5f958" providerId="ADAL" clId="{C37B51AC-0467-3B41-B59F-3879C7581855}" dt="2025-01-08T07:26:15.823" v="7316" actId="1076"/>
          <ac:picMkLst>
            <pc:docMk/>
            <pc:sldMk cId="307106560" sldId="257"/>
            <ac:picMk id="6" creationId="{E543219B-BAFC-8029-C140-48F6883606EB}"/>
          </ac:picMkLst>
        </pc:picChg>
        <pc:picChg chg="del mod ord">
          <ac:chgData name="WU, Jianhao" userId="e6ef6475-ecfb-479b-8aaf-9489aae5f958" providerId="ADAL" clId="{C37B51AC-0467-3B41-B59F-3879C7581855}" dt="2025-01-06T13:00:18.658" v="2855" actId="21"/>
          <ac:picMkLst>
            <pc:docMk/>
            <pc:sldMk cId="307106560" sldId="257"/>
            <ac:picMk id="1026" creationId="{22495D21-7B80-894F-ADA7-D280C922C56B}"/>
          </ac:picMkLst>
        </pc:picChg>
        <pc:cxnChg chg="add del">
          <ac:chgData name="WU, Jianhao" userId="e6ef6475-ecfb-479b-8aaf-9489aae5f958" providerId="ADAL" clId="{C37B51AC-0467-3B41-B59F-3879C7581855}" dt="2025-01-06T12:58:19.235" v="2604" actId="26606"/>
          <ac:cxnSpMkLst>
            <pc:docMk/>
            <pc:sldMk cId="307106560" sldId="257"/>
            <ac:cxnSpMk id="1033" creationId="{EE504C98-6397-41C1-A8D8-2D9C4ED307E0}"/>
          </ac:cxnSpMkLst>
        </pc:cxnChg>
      </pc:sldChg>
      <pc:sldChg chg="addSp delSp modSp mod ord delAnim modAnim">
        <pc:chgData name="WU, Jianhao" userId="e6ef6475-ecfb-479b-8aaf-9489aae5f958" providerId="ADAL" clId="{C37B51AC-0467-3B41-B59F-3879C7581855}" dt="2025-01-12T11:45:37.364" v="10051" actId="20577"/>
        <pc:sldMkLst>
          <pc:docMk/>
          <pc:sldMk cId="1356483722" sldId="258"/>
        </pc:sldMkLst>
        <pc:spChg chg="mod">
          <ac:chgData name="WU, Jianhao" userId="e6ef6475-ecfb-479b-8aaf-9489aae5f958" providerId="ADAL" clId="{C37B51AC-0467-3B41-B59F-3879C7581855}" dt="2025-01-12T11:45:37.364" v="10051" actId="20577"/>
          <ac:spMkLst>
            <pc:docMk/>
            <pc:sldMk cId="1356483722" sldId="258"/>
            <ac:spMk id="2" creationId="{C914FE62-BCF8-0CEA-98B3-624689832826}"/>
          </ac:spMkLst>
        </pc:spChg>
        <pc:spChg chg="del mod">
          <ac:chgData name="WU, Jianhao" userId="e6ef6475-ecfb-479b-8aaf-9489aae5f958" providerId="ADAL" clId="{C37B51AC-0467-3B41-B59F-3879C7581855}" dt="2025-01-11T10:03:05.671" v="7610" actId="478"/>
          <ac:spMkLst>
            <pc:docMk/>
            <pc:sldMk cId="1356483722" sldId="258"/>
            <ac:spMk id="3" creationId="{2AE55240-9444-3F47-7D63-B7A180CE9792}"/>
          </ac:spMkLst>
        </pc:spChg>
        <pc:spChg chg="add del mod">
          <ac:chgData name="WU, Jianhao" userId="e6ef6475-ecfb-479b-8aaf-9489aae5f958" providerId="ADAL" clId="{C37B51AC-0467-3B41-B59F-3879C7581855}" dt="2025-01-12T03:23:10.353" v="7869" actId="478"/>
          <ac:spMkLst>
            <pc:docMk/>
            <pc:sldMk cId="1356483722" sldId="258"/>
            <ac:spMk id="3" creationId="{94791E89-9683-8D98-AD4A-A70D016A7393}"/>
          </ac:spMkLst>
        </pc:spChg>
        <pc:spChg chg="add mod">
          <ac:chgData name="WU, Jianhao" userId="e6ef6475-ecfb-479b-8aaf-9489aae5f958" providerId="ADAL" clId="{C37B51AC-0467-3B41-B59F-3879C7581855}" dt="2025-01-12T03:24:46.560" v="8002" actId="1076"/>
          <ac:spMkLst>
            <pc:docMk/>
            <pc:sldMk cId="1356483722" sldId="258"/>
            <ac:spMk id="5" creationId="{C2A9640C-DFC5-96E6-274C-2AF849FC9122}"/>
          </ac:spMkLst>
        </pc:spChg>
        <pc:spChg chg="add mod">
          <ac:chgData name="WU, Jianhao" userId="e6ef6475-ecfb-479b-8aaf-9489aae5f958" providerId="ADAL" clId="{C37B51AC-0467-3B41-B59F-3879C7581855}" dt="2025-01-12T03:25:15.003" v="8006" actId="1076"/>
          <ac:spMkLst>
            <pc:docMk/>
            <pc:sldMk cId="1356483722" sldId="258"/>
            <ac:spMk id="6" creationId="{C673A2F9-219D-A308-AF2A-900FF1C3E110}"/>
          </ac:spMkLst>
        </pc:spChg>
        <pc:spChg chg="add del mod">
          <ac:chgData name="WU, Jianhao" userId="e6ef6475-ecfb-479b-8aaf-9489aae5f958" providerId="ADAL" clId="{C37B51AC-0467-3B41-B59F-3879C7581855}" dt="2025-01-11T10:03:11.025" v="7612" actId="478"/>
          <ac:spMkLst>
            <pc:docMk/>
            <pc:sldMk cId="1356483722" sldId="258"/>
            <ac:spMk id="7" creationId="{C0B71E76-1BBB-EB1B-CC20-5DD455013B88}"/>
          </ac:spMkLst>
        </pc:spChg>
        <pc:spChg chg="add del mod">
          <ac:chgData name="WU, Jianhao" userId="e6ef6475-ecfb-479b-8aaf-9489aae5f958" providerId="ADAL" clId="{C37B51AC-0467-3B41-B59F-3879C7581855}" dt="2025-01-11T10:06:20.509" v="7670" actId="478"/>
          <ac:spMkLst>
            <pc:docMk/>
            <pc:sldMk cId="1356483722" sldId="258"/>
            <ac:spMk id="8" creationId="{D11C6A2D-C3C5-87CB-D945-A23279E6A8CB}"/>
          </ac:spMkLst>
        </pc:spChg>
        <pc:spChg chg="add mod">
          <ac:chgData name="WU, Jianhao" userId="e6ef6475-ecfb-479b-8aaf-9489aae5f958" providerId="ADAL" clId="{C37B51AC-0467-3B41-B59F-3879C7581855}" dt="2025-01-12T03:42:21.533" v="8007" actId="1076"/>
          <ac:spMkLst>
            <pc:docMk/>
            <pc:sldMk cId="1356483722" sldId="258"/>
            <ac:spMk id="9" creationId="{085B24FF-B2AD-8535-1500-6A91A8DFE29A}"/>
          </ac:spMkLst>
        </pc:spChg>
        <pc:picChg chg="add del mod">
          <ac:chgData name="WU, Jianhao" userId="e6ef6475-ecfb-479b-8aaf-9489aae5f958" providerId="ADAL" clId="{C37B51AC-0467-3B41-B59F-3879C7581855}" dt="2025-01-11T10:03:08.338" v="7611" actId="478"/>
          <ac:picMkLst>
            <pc:docMk/>
            <pc:sldMk cId="1356483722" sldId="258"/>
            <ac:picMk id="5" creationId="{300D668E-C4F5-707A-1B9B-A7F72485F1FF}"/>
          </ac:picMkLst>
        </pc:picChg>
        <pc:picChg chg="mod">
          <ac:chgData name="WU, Jianhao" userId="e6ef6475-ecfb-479b-8aaf-9489aae5f958" providerId="ADAL" clId="{C37B51AC-0467-3B41-B59F-3879C7581855}" dt="2025-01-11T10:03:20.879" v="7616" actId="1076"/>
          <ac:picMkLst>
            <pc:docMk/>
            <pc:sldMk cId="1356483722" sldId="258"/>
            <ac:picMk id="2052" creationId="{E898AD0D-55D5-F622-A0CC-D9EC64578588}"/>
          </ac:picMkLst>
        </pc:picChg>
      </pc:sldChg>
      <pc:sldChg chg="addSp delSp modSp mod delAnim modAnim">
        <pc:chgData name="WU, Jianhao" userId="e6ef6475-ecfb-479b-8aaf-9489aae5f958" providerId="ADAL" clId="{C37B51AC-0467-3B41-B59F-3879C7581855}" dt="2025-01-12T05:45:21.932" v="9946" actId="20577"/>
        <pc:sldMkLst>
          <pc:docMk/>
          <pc:sldMk cId="747229953" sldId="259"/>
        </pc:sldMkLst>
        <pc:spChg chg="mod">
          <ac:chgData name="WU, Jianhao" userId="e6ef6475-ecfb-479b-8aaf-9489aae5f958" providerId="ADAL" clId="{C37B51AC-0467-3B41-B59F-3879C7581855}" dt="2025-01-12T05:45:21.932" v="9946" actId="20577"/>
          <ac:spMkLst>
            <pc:docMk/>
            <pc:sldMk cId="747229953" sldId="259"/>
            <ac:spMk id="2" creationId="{593DC0E6-1078-DAC9-F7A7-F9EBAE0CE818}"/>
          </ac:spMkLst>
        </pc:spChg>
        <pc:spChg chg="mod">
          <ac:chgData name="WU, Jianhao" userId="e6ef6475-ecfb-479b-8aaf-9489aae5f958" providerId="ADAL" clId="{C37B51AC-0467-3B41-B59F-3879C7581855}" dt="2025-01-12T03:20:18.790" v="7852" actId="20577"/>
          <ac:spMkLst>
            <pc:docMk/>
            <pc:sldMk cId="747229953" sldId="259"/>
            <ac:spMk id="3" creationId="{2FF0D6D7-1DE1-95A2-B133-134065B5DCC5}"/>
          </ac:spMkLst>
        </pc:spChg>
        <pc:spChg chg="add del mod">
          <ac:chgData name="WU, Jianhao" userId="e6ef6475-ecfb-479b-8aaf-9489aae5f958" providerId="ADAL" clId="{C37B51AC-0467-3B41-B59F-3879C7581855}" dt="2025-01-11T09:57:54.486" v="7423" actId="478"/>
          <ac:spMkLst>
            <pc:docMk/>
            <pc:sldMk cId="747229953" sldId="259"/>
            <ac:spMk id="6" creationId="{38111F8C-1E3E-4037-D141-0FAD80BCD1AF}"/>
          </ac:spMkLst>
        </pc:spChg>
        <pc:spChg chg="add mod">
          <ac:chgData name="WU, Jianhao" userId="e6ef6475-ecfb-479b-8aaf-9489aae5f958" providerId="ADAL" clId="{C37B51AC-0467-3B41-B59F-3879C7581855}" dt="2025-01-12T04:08:10.222" v="8591" actId="1076"/>
          <ac:spMkLst>
            <pc:docMk/>
            <pc:sldMk cId="747229953" sldId="259"/>
            <ac:spMk id="7" creationId="{74CE8D64-0DDD-35F8-744E-133C3B401C9B}"/>
          </ac:spMkLst>
        </pc:spChg>
        <pc:spChg chg="add del mod">
          <ac:chgData name="WU, Jianhao" userId="e6ef6475-ecfb-479b-8aaf-9489aae5f958" providerId="ADAL" clId="{C37B51AC-0467-3B41-B59F-3879C7581855}" dt="2025-01-12T04:08:22.490" v="8593"/>
          <ac:spMkLst>
            <pc:docMk/>
            <pc:sldMk cId="747229953" sldId="259"/>
            <ac:spMk id="8" creationId="{601DB9BA-02C1-F919-FD46-C10ADAC138FE}"/>
          </ac:spMkLst>
        </pc:spChg>
        <pc:spChg chg="add mod">
          <ac:chgData name="WU, Jianhao" userId="e6ef6475-ecfb-479b-8aaf-9489aae5f958" providerId="ADAL" clId="{C37B51AC-0467-3B41-B59F-3879C7581855}" dt="2025-01-12T04:09:15.028" v="8675" actId="14100"/>
          <ac:spMkLst>
            <pc:docMk/>
            <pc:sldMk cId="747229953" sldId="259"/>
            <ac:spMk id="9" creationId="{B8818914-D44F-6AFE-C158-2D8A744F0FA1}"/>
          </ac:spMkLst>
        </pc:spChg>
        <pc:picChg chg="add del mod">
          <ac:chgData name="WU, Jianhao" userId="e6ef6475-ecfb-479b-8aaf-9489aae5f958" providerId="ADAL" clId="{C37B51AC-0467-3B41-B59F-3879C7581855}" dt="2025-01-11T09:57:55.498" v="7424" actId="478"/>
          <ac:picMkLst>
            <pc:docMk/>
            <pc:sldMk cId="747229953" sldId="259"/>
            <ac:picMk id="5" creationId="{CB3BD87B-B182-F473-548B-0D6D4964185A}"/>
          </ac:picMkLst>
        </pc:picChg>
        <pc:picChg chg="add mod">
          <ac:chgData name="WU, Jianhao" userId="e6ef6475-ecfb-479b-8aaf-9489aae5f958" providerId="ADAL" clId="{C37B51AC-0467-3B41-B59F-3879C7581855}" dt="2025-01-11T10:00:37.473" v="7495" actId="1076"/>
          <ac:picMkLst>
            <pc:docMk/>
            <pc:sldMk cId="747229953" sldId="259"/>
            <ac:picMk id="1026" creationId="{93660C3D-9C51-A2C3-C734-EF11CBD25AA4}"/>
          </ac:picMkLst>
        </pc:picChg>
        <pc:cxnChg chg="add del mod">
          <ac:chgData name="WU, Jianhao" userId="e6ef6475-ecfb-479b-8aaf-9489aae5f958" providerId="ADAL" clId="{C37B51AC-0467-3B41-B59F-3879C7581855}" dt="2025-01-12T04:07:24.028" v="8588" actId="11529"/>
          <ac:cxnSpMkLst>
            <pc:docMk/>
            <pc:sldMk cId="747229953" sldId="259"/>
            <ac:cxnSpMk id="6" creationId="{8D4DEAF6-981A-7B79-D5F2-CC73AC7F5E3E}"/>
          </ac:cxnSpMkLst>
        </pc:cxnChg>
      </pc:sldChg>
      <pc:sldChg chg="del">
        <pc:chgData name="WU, Jianhao" userId="e6ef6475-ecfb-479b-8aaf-9489aae5f958" providerId="ADAL" clId="{C37B51AC-0467-3B41-B59F-3879C7581855}" dt="2025-01-06T07:19:56.558" v="1002" actId="2696"/>
        <pc:sldMkLst>
          <pc:docMk/>
          <pc:sldMk cId="4056343853" sldId="260"/>
        </pc:sldMkLst>
      </pc:sldChg>
      <pc:sldChg chg="addSp delSp modSp mod delAnim modAnim modShow">
        <pc:chgData name="WU, Jianhao" userId="e6ef6475-ecfb-479b-8aaf-9489aae5f958" providerId="ADAL" clId="{C37B51AC-0467-3B41-B59F-3879C7581855}" dt="2025-01-12T11:46:33.592" v="10052" actId="729"/>
        <pc:sldMkLst>
          <pc:docMk/>
          <pc:sldMk cId="1441478118" sldId="261"/>
        </pc:sldMkLst>
        <pc:spChg chg="mod">
          <ac:chgData name="WU, Jianhao" userId="e6ef6475-ecfb-479b-8aaf-9489aae5f958" providerId="ADAL" clId="{C37B51AC-0467-3B41-B59F-3879C7581855}" dt="2025-01-12T05:26:49.201" v="8970" actId="255"/>
          <ac:spMkLst>
            <pc:docMk/>
            <pc:sldMk cId="1441478118" sldId="261"/>
            <ac:spMk id="2" creationId="{CD78D7FE-91A8-814A-2147-3547CEC0EC8E}"/>
          </ac:spMkLst>
        </pc:spChg>
        <pc:spChg chg="add del mod">
          <ac:chgData name="WU, Jianhao" userId="e6ef6475-ecfb-479b-8aaf-9489aae5f958" providerId="ADAL" clId="{C37B51AC-0467-3B41-B59F-3879C7581855}" dt="2025-01-12T03:53:57.604" v="8394" actId="767"/>
          <ac:spMkLst>
            <pc:docMk/>
            <pc:sldMk cId="1441478118" sldId="261"/>
            <ac:spMk id="5" creationId="{1F7C84EC-8E3B-9590-A93F-326AAE6C67C8}"/>
          </ac:spMkLst>
        </pc:spChg>
        <pc:spChg chg="mod">
          <ac:chgData name="WU, Jianhao" userId="e6ef6475-ecfb-479b-8aaf-9489aae5f958" providerId="ADAL" clId="{C37B51AC-0467-3B41-B59F-3879C7581855}" dt="2025-01-12T05:28:30.093" v="9152" actId="113"/>
          <ac:spMkLst>
            <pc:docMk/>
            <pc:sldMk cId="1441478118" sldId="261"/>
            <ac:spMk id="8" creationId="{7944A8E5-F74D-3CDB-746D-B9E7C5E15122}"/>
          </ac:spMkLst>
        </pc:spChg>
        <pc:spChg chg="add mod">
          <ac:chgData name="WU, Jianhao" userId="e6ef6475-ecfb-479b-8aaf-9489aae5f958" providerId="ADAL" clId="{C37B51AC-0467-3B41-B59F-3879C7581855}" dt="2025-01-07T08:36:57.281" v="7197" actId="20577"/>
          <ac:spMkLst>
            <pc:docMk/>
            <pc:sldMk cId="1441478118" sldId="261"/>
            <ac:spMk id="9" creationId="{7F51008B-BCF1-7A41-33F9-8B80B720CDA5}"/>
          </ac:spMkLst>
        </pc:spChg>
        <pc:spChg chg="add del mod">
          <ac:chgData name="WU, Jianhao" userId="e6ef6475-ecfb-479b-8aaf-9489aae5f958" providerId="ADAL" clId="{C37B51AC-0467-3B41-B59F-3879C7581855}" dt="2025-01-06T07:33:42.472" v="1066" actId="478"/>
          <ac:spMkLst>
            <pc:docMk/>
            <pc:sldMk cId="1441478118" sldId="261"/>
            <ac:spMk id="9" creationId="{E78B7802-DCB8-B73D-1209-D94CB9889E78}"/>
          </ac:spMkLst>
        </pc:spChg>
        <pc:spChg chg="add mod">
          <ac:chgData name="WU, Jianhao" userId="e6ef6475-ecfb-479b-8aaf-9489aae5f958" providerId="ADAL" clId="{C37B51AC-0467-3B41-B59F-3879C7581855}" dt="2025-01-07T08:31:09.814" v="6753" actId="1076"/>
          <ac:spMkLst>
            <pc:docMk/>
            <pc:sldMk cId="1441478118" sldId="261"/>
            <ac:spMk id="11" creationId="{B07F92BD-6DA8-7523-A307-5199E4F907C2}"/>
          </ac:spMkLst>
        </pc:spChg>
        <pc:spChg chg="add del mod">
          <ac:chgData name="WU, Jianhao" userId="e6ef6475-ecfb-479b-8aaf-9489aae5f958" providerId="ADAL" clId="{C37B51AC-0467-3B41-B59F-3879C7581855}" dt="2025-01-06T13:32:06.863" v="3332" actId="478"/>
          <ac:spMkLst>
            <pc:docMk/>
            <pc:sldMk cId="1441478118" sldId="261"/>
            <ac:spMk id="12" creationId="{E0E4BCF4-5982-7D10-9BE0-0BB5BFFA5285}"/>
          </ac:spMkLst>
        </pc:spChg>
        <pc:picChg chg="del">
          <ac:chgData name="WU, Jianhao" userId="e6ef6475-ecfb-479b-8aaf-9489aae5f958" providerId="ADAL" clId="{C37B51AC-0467-3B41-B59F-3879C7581855}" dt="2025-01-06T07:21:46.027" v="1022" actId="478"/>
          <ac:picMkLst>
            <pc:docMk/>
            <pc:sldMk cId="1441478118" sldId="261"/>
            <ac:picMk id="4" creationId="{6A2B343C-3F1E-052D-2AF9-3DD2FB0CCD0B}"/>
          </ac:picMkLst>
        </pc:picChg>
        <pc:picChg chg="add mod">
          <ac:chgData name="WU, Jianhao" userId="e6ef6475-ecfb-479b-8aaf-9489aae5f958" providerId="ADAL" clId="{C37B51AC-0467-3B41-B59F-3879C7581855}" dt="2025-01-07T08:30:57.017" v="6750" actId="1076"/>
          <ac:picMkLst>
            <pc:docMk/>
            <pc:sldMk cId="1441478118" sldId="261"/>
            <ac:picMk id="4" creationId="{A6066604-4C39-D611-562D-50877AFFC2CE}"/>
          </ac:picMkLst>
        </pc:picChg>
        <pc:picChg chg="del">
          <ac:chgData name="WU, Jianhao" userId="e6ef6475-ecfb-479b-8aaf-9489aae5f958" providerId="ADAL" clId="{C37B51AC-0467-3B41-B59F-3879C7581855}" dt="2025-01-06T07:21:47.218" v="1023" actId="478"/>
          <ac:picMkLst>
            <pc:docMk/>
            <pc:sldMk cId="1441478118" sldId="261"/>
            <ac:picMk id="5" creationId="{7B78C88C-078F-E746-B594-C9068E204D11}"/>
          </ac:picMkLst>
        </pc:picChg>
        <pc:picChg chg="add del mod">
          <ac:chgData name="WU, Jianhao" userId="e6ef6475-ecfb-479b-8aaf-9489aae5f958" providerId="ADAL" clId="{C37B51AC-0467-3B41-B59F-3879C7581855}" dt="2025-01-06T13:25:50.296" v="3148" actId="478"/>
          <ac:picMkLst>
            <pc:docMk/>
            <pc:sldMk cId="1441478118" sldId="261"/>
            <ac:picMk id="7" creationId="{684F603B-4B12-D280-E5C6-46EBB0BC510A}"/>
          </ac:picMkLst>
        </pc:picChg>
        <pc:picChg chg="add del mod">
          <ac:chgData name="WU, Jianhao" userId="e6ef6475-ecfb-479b-8aaf-9489aae5f958" providerId="ADAL" clId="{C37B51AC-0467-3B41-B59F-3879C7581855}" dt="2025-01-07T08:30:02.294" v="6737" actId="21"/>
          <ac:picMkLst>
            <pc:docMk/>
            <pc:sldMk cId="1441478118" sldId="261"/>
            <ac:picMk id="10" creationId="{1CC9D67E-E165-0EBE-C48B-A2097DE0D057}"/>
          </ac:picMkLst>
        </pc:picChg>
        <pc:cxnChg chg="add del">
          <ac:chgData name="WU, Jianhao" userId="e6ef6475-ecfb-479b-8aaf-9489aae5f958" providerId="ADAL" clId="{C37B51AC-0467-3B41-B59F-3879C7581855}" dt="2025-01-06T13:28:04.560" v="3161" actId="11529"/>
          <ac:cxnSpMkLst>
            <pc:docMk/>
            <pc:sldMk cId="1441478118" sldId="261"/>
            <ac:cxnSpMk id="6" creationId="{18F752F5-09DE-A7CD-DEC6-A7F51ABDB5BB}"/>
          </ac:cxnSpMkLst>
        </pc:cxnChg>
      </pc:sldChg>
      <pc:sldChg chg="addSp delSp modSp mod modAnim">
        <pc:chgData name="WU, Jianhao" userId="e6ef6475-ecfb-479b-8aaf-9489aae5f958" providerId="ADAL" clId="{C37B51AC-0467-3B41-B59F-3879C7581855}" dt="2025-01-12T05:31:41.630" v="9369" actId="20577"/>
        <pc:sldMkLst>
          <pc:docMk/>
          <pc:sldMk cId="154425950" sldId="262"/>
        </pc:sldMkLst>
        <pc:spChg chg="add mod">
          <ac:chgData name="WU, Jianhao" userId="e6ef6475-ecfb-479b-8aaf-9489aae5f958" providerId="ADAL" clId="{C37B51AC-0467-3B41-B59F-3879C7581855}" dt="2025-01-06T14:34:22.146" v="4458" actId="1076"/>
          <ac:spMkLst>
            <pc:docMk/>
            <pc:sldMk cId="154425950" sldId="262"/>
            <ac:spMk id="3" creationId="{67DB69E3-3AA5-2C76-670B-1EEEE90EF29B}"/>
          </ac:spMkLst>
        </pc:spChg>
        <pc:spChg chg="mod">
          <ac:chgData name="WU, Jianhao" userId="e6ef6475-ecfb-479b-8aaf-9489aae5f958" providerId="ADAL" clId="{C37B51AC-0467-3B41-B59F-3879C7581855}" dt="2025-01-12T05:31:41.630" v="9369" actId="20577"/>
          <ac:spMkLst>
            <pc:docMk/>
            <pc:sldMk cId="154425950" sldId="262"/>
            <ac:spMk id="4" creationId="{82772A6B-043B-DF98-F21A-E92D7829D2C9}"/>
          </ac:spMkLst>
        </pc:spChg>
        <pc:spChg chg="mod">
          <ac:chgData name="WU, Jianhao" userId="e6ef6475-ecfb-479b-8aaf-9489aae5f958" providerId="ADAL" clId="{C37B51AC-0467-3B41-B59F-3879C7581855}" dt="2025-01-06T14:33:34.058" v="4396" actId="20577"/>
          <ac:spMkLst>
            <pc:docMk/>
            <pc:sldMk cId="154425950" sldId="262"/>
            <ac:spMk id="5" creationId="{E69787D8-912D-C03E-78CE-5866BB87ADBF}"/>
          </ac:spMkLst>
        </pc:spChg>
        <pc:spChg chg="add mod">
          <ac:chgData name="WU, Jianhao" userId="e6ef6475-ecfb-479b-8aaf-9489aae5f958" providerId="ADAL" clId="{C37B51AC-0467-3B41-B59F-3879C7581855}" dt="2025-01-06T14:34:50.460" v="4517" actId="20577"/>
          <ac:spMkLst>
            <pc:docMk/>
            <pc:sldMk cId="154425950" sldId="262"/>
            <ac:spMk id="6" creationId="{91108A3F-E6B1-1C3A-E523-B4DF0EB2471D}"/>
          </ac:spMkLst>
        </pc:spChg>
        <pc:picChg chg="del mod">
          <ac:chgData name="WU, Jianhao" userId="e6ef6475-ecfb-479b-8aaf-9489aae5f958" providerId="ADAL" clId="{C37B51AC-0467-3B41-B59F-3879C7581855}" dt="2025-01-06T08:13:17.765" v="1073" actId="478"/>
          <ac:picMkLst>
            <pc:docMk/>
            <pc:sldMk cId="154425950" sldId="262"/>
            <ac:picMk id="6" creationId="{7299E3D7-E182-60BB-8827-8D00376F249E}"/>
          </ac:picMkLst>
        </pc:picChg>
        <pc:picChg chg="add mod">
          <ac:chgData name="WU, Jianhao" userId="e6ef6475-ecfb-479b-8aaf-9489aae5f958" providerId="ADAL" clId="{C37B51AC-0467-3B41-B59F-3879C7581855}" dt="2025-01-06T14:33:38.954" v="4397" actId="1076"/>
          <ac:picMkLst>
            <pc:docMk/>
            <pc:sldMk cId="154425950" sldId="262"/>
            <ac:picMk id="7" creationId="{892B28CD-325D-5960-7766-26D98AA8FE77}"/>
          </ac:picMkLst>
        </pc:picChg>
      </pc:sldChg>
      <pc:sldChg chg="addSp delSp modSp mod modAnim">
        <pc:chgData name="WU, Jianhao" userId="e6ef6475-ecfb-479b-8aaf-9489aae5f958" providerId="ADAL" clId="{C37B51AC-0467-3B41-B59F-3879C7581855}" dt="2025-01-12T05:32:41.454" v="9429" actId="255"/>
        <pc:sldMkLst>
          <pc:docMk/>
          <pc:sldMk cId="1582897871" sldId="263"/>
        </pc:sldMkLst>
        <pc:spChg chg="mod">
          <ac:chgData name="WU, Jianhao" userId="e6ef6475-ecfb-479b-8aaf-9489aae5f958" providerId="ADAL" clId="{C37B51AC-0467-3B41-B59F-3879C7581855}" dt="2025-01-12T05:32:41.454" v="9429" actId="255"/>
          <ac:spMkLst>
            <pc:docMk/>
            <pc:sldMk cId="1582897871" sldId="263"/>
            <ac:spMk id="4" creationId="{CDBAF46F-7C46-66F0-BD77-09BFC2F0004B}"/>
          </ac:spMkLst>
        </pc:spChg>
        <pc:spChg chg="mod">
          <ac:chgData name="WU, Jianhao" userId="e6ef6475-ecfb-479b-8aaf-9489aae5f958" providerId="ADAL" clId="{C37B51AC-0467-3B41-B59F-3879C7581855}" dt="2025-01-06T15:08:37.436" v="4659" actId="20577"/>
          <ac:spMkLst>
            <pc:docMk/>
            <pc:sldMk cId="1582897871" sldId="263"/>
            <ac:spMk id="5" creationId="{8E2E854A-DDA3-74CB-2D8A-7E90016B1A16}"/>
          </ac:spMkLst>
        </pc:spChg>
        <pc:spChg chg="add mod">
          <ac:chgData name="WU, Jianhao" userId="e6ef6475-ecfb-479b-8aaf-9489aae5f958" providerId="ADAL" clId="{C37B51AC-0467-3B41-B59F-3879C7581855}" dt="2025-01-06T15:07:33.101" v="4573" actId="1076"/>
          <ac:spMkLst>
            <pc:docMk/>
            <pc:sldMk cId="1582897871" sldId="263"/>
            <ac:spMk id="8" creationId="{F03C8829-3E11-0862-9A21-BC81C1DBFB4F}"/>
          </ac:spMkLst>
        </pc:spChg>
        <pc:spChg chg="add mod">
          <ac:chgData name="WU, Jianhao" userId="e6ef6475-ecfb-479b-8aaf-9489aae5f958" providerId="ADAL" clId="{C37B51AC-0467-3B41-B59F-3879C7581855}" dt="2025-01-06T15:08:08.939" v="4629" actId="1076"/>
          <ac:spMkLst>
            <pc:docMk/>
            <pc:sldMk cId="1582897871" sldId="263"/>
            <ac:spMk id="10" creationId="{5B4C9F8E-72E8-36EF-5EE7-97860B1DB5C4}"/>
          </ac:spMkLst>
        </pc:spChg>
        <pc:picChg chg="del">
          <ac:chgData name="WU, Jianhao" userId="e6ef6475-ecfb-479b-8aaf-9489aae5f958" providerId="ADAL" clId="{C37B51AC-0467-3B41-B59F-3879C7581855}" dt="2025-01-06T08:20:30.058" v="1137" actId="478"/>
          <ac:picMkLst>
            <pc:docMk/>
            <pc:sldMk cId="1582897871" sldId="263"/>
            <ac:picMk id="6" creationId="{9BA9EB03-E996-3A0B-0457-A395B8546131}"/>
          </ac:picMkLst>
        </pc:picChg>
        <pc:picChg chg="add mod">
          <ac:chgData name="WU, Jianhao" userId="e6ef6475-ecfb-479b-8aaf-9489aae5f958" providerId="ADAL" clId="{C37B51AC-0467-3B41-B59F-3879C7581855}" dt="2025-01-06T15:07:05.599" v="4562" actId="1035"/>
          <ac:picMkLst>
            <pc:docMk/>
            <pc:sldMk cId="1582897871" sldId="263"/>
            <ac:picMk id="7" creationId="{61663665-FA86-5E4E-D7C8-FA039F734EC5}"/>
          </ac:picMkLst>
        </pc:picChg>
        <pc:picChg chg="add mod">
          <ac:chgData name="WU, Jianhao" userId="e6ef6475-ecfb-479b-8aaf-9489aae5f958" providerId="ADAL" clId="{C37B51AC-0467-3B41-B59F-3879C7581855}" dt="2025-01-06T15:07:07.375" v="4563" actId="1076"/>
          <ac:picMkLst>
            <pc:docMk/>
            <pc:sldMk cId="1582897871" sldId="263"/>
            <ac:picMk id="9" creationId="{F007354B-EAD8-2923-E2D0-AF41009DCF24}"/>
          </ac:picMkLst>
        </pc:picChg>
        <pc:picChg chg="add mod">
          <ac:chgData name="WU, Jianhao" userId="e6ef6475-ecfb-479b-8aaf-9489aae5f958" providerId="ADAL" clId="{C37B51AC-0467-3B41-B59F-3879C7581855}" dt="2025-01-06T15:07:08.880" v="4564" actId="1076"/>
          <ac:picMkLst>
            <pc:docMk/>
            <pc:sldMk cId="1582897871" sldId="263"/>
            <ac:picMk id="11" creationId="{DECF9B8F-84EE-4DD1-6E89-C76DB123DCB2}"/>
          </ac:picMkLst>
        </pc:picChg>
        <pc:cxnChg chg="add del">
          <ac:chgData name="WU, Jianhao" userId="e6ef6475-ecfb-479b-8aaf-9489aae5f958" providerId="ADAL" clId="{C37B51AC-0467-3B41-B59F-3879C7581855}" dt="2025-01-06T15:06:08.693" v="4535" actId="11529"/>
          <ac:cxnSpMkLst>
            <pc:docMk/>
            <pc:sldMk cId="1582897871" sldId="263"/>
            <ac:cxnSpMk id="6" creationId="{8972044A-C6AE-DE6F-2D94-006DF0A1A317}"/>
          </ac:cxnSpMkLst>
        </pc:cxnChg>
      </pc:sldChg>
      <pc:sldChg chg="addSp delSp modSp mod modAnim">
        <pc:chgData name="WU, Jianhao" userId="e6ef6475-ecfb-479b-8aaf-9489aae5f958" providerId="ADAL" clId="{C37B51AC-0467-3B41-B59F-3879C7581855}" dt="2025-01-12T05:49:11.449" v="10030"/>
        <pc:sldMkLst>
          <pc:docMk/>
          <pc:sldMk cId="76262084" sldId="264"/>
        </pc:sldMkLst>
        <pc:spChg chg="add del mod">
          <ac:chgData name="WU, Jianhao" userId="e6ef6475-ecfb-479b-8aaf-9489aae5f958" providerId="ADAL" clId="{C37B51AC-0467-3B41-B59F-3879C7581855}" dt="2025-01-12T05:22:20.849" v="8819" actId="478"/>
          <ac:spMkLst>
            <pc:docMk/>
            <pc:sldMk cId="76262084" sldId="264"/>
            <ac:spMk id="3" creationId="{97F30EC8-3E9F-975E-CC99-18E4D59905E2}"/>
          </ac:spMkLst>
        </pc:spChg>
        <pc:spChg chg="add del mod">
          <ac:chgData name="WU, Jianhao" userId="e6ef6475-ecfb-479b-8aaf-9489aae5f958" providerId="ADAL" clId="{C37B51AC-0467-3B41-B59F-3879C7581855}" dt="2025-01-06T15:25:08.740" v="4735" actId="478"/>
          <ac:spMkLst>
            <pc:docMk/>
            <pc:sldMk cId="76262084" sldId="264"/>
            <ac:spMk id="3" creationId="{9E7177A4-F66E-2F95-3911-DC8A95039A9B}"/>
          </ac:spMkLst>
        </pc:spChg>
        <pc:spChg chg="mod">
          <ac:chgData name="WU, Jianhao" userId="e6ef6475-ecfb-479b-8aaf-9489aae5f958" providerId="ADAL" clId="{C37B51AC-0467-3B41-B59F-3879C7581855}" dt="2025-01-12T05:33:49.200" v="9488" actId="255"/>
          <ac:spMkLst>
            <pc:docMk/>
            <pc:sldMk cId="76262084" sldId="264"/>
            <ac:spMk id="4" creationId="{051E2B8E-FF37-DDD0-37D5-6154C88778E2}"/>
          </ac:spMkLst>
        </pc:spChg>
        <pc:spChg chg="mod">
          <ac:chgData name="WU, Jianhao" userId="e6ef6475-ecfb-479b-8aaf-9489aae5f958" providerId="ADAL" clId="{C37B51AC-0467-3B41-B59F-3879C7581855}" dt="2025-01-06T15:23:11.274" v="4709" actId="20577"/>
          <ac:spMkLst>
            <pc:docMk/>
            <pc:sldMk cId="76262084" sldId="264"/>
            <ac:spMk id="5" creationId="{4A977E11-7CE0-3675-1B0F-D40D816245AC}"/>
          </ac:spMkLst>
        </pc:spChg>
        <pc:spChg chg="add mod">
          <ac:chgData name="WU, Jianhao" userId="e6ef6475-ecfb-479b-8aaf-9489aae5f958" providerId="ADAL" clId="{C37B51AC-0467-3B41-B59F-3879C7581855}" dt="2025-01-06T15:26:10.718" v="4877" actId="1076"/>
          <ac:spMkLst>
            <pc:docMk/>
            <pc:sldMk cId="76262084" sldId="264"/>
            <ac:spMk id="6" creationId="{50CBD9E6-5E38-7A48-5783-03C184A422DE}"/>
          </ac:spMkLst>
        </pc:spChg>
        <pc:spChg chg="add del mod">
          <ac:chgData name="WU, Jianhao" userId="e6ef6475-ecfb-479b-8aaf-9489aae5f958" providerId="ADAL" clId="{C37B51AC-0467-3B41-B59F-3879C7581855}" dt="2025-01-12T05:22:22.877" v="8820" actId="478"/>
          <ac:spMkLst>
            <pc:docMk/>
            <pc:sldMk cId="76262084" sldId="264"/>
            <ac:spMk id="8" creationId="{045B9ADA-156D-A39C-0DDF-4922A8D66F69}"/>
          </ac:spMkLst>
        </pc:spChg>
        <pc:spChg chg="add mod">
          <ac:chgData name="WU, Jianhao" userId="e6ef6475-ecfb-479b-8aaf-9489aae5f958" providerId="ADAL" clId="{C37B51AC-0467-3B41-B59F-3879C7581855}" dt="2025-01-12T05:22:56.969" v="8834" actId="1076"/>
          <ac:spMkLst>
            <pc:docMk/>
            <pc:sldMk cId="76262084" sldId="264"/>
            <ac:spMk id="10" creationId="{7C443D34-A14F-7205-8759-7AB43A64CE4A}"/>
          </ac:spMkLst>
        </pc:spChg>
        <pc:spChg chg="add mod">
          <ac:chgData name="WU, Jianhao" userId="e6ef6475-ecfb-479b-8aaf-9489aae5f958" providerId="ADAL" clId="{C37B51AC-0467-3B41-B59F-3879C7581855}" dt="2025-01-12T05:23:22.546" v="8863" actId="1076"/>
          <ac:spMkLst>
            <pc:docMk/>
            <pc:sldMk cId="76262084" sldId="264"/>
            <ac:spMk id="11" creationId="{32C66EC5-D7B2-8EE5-5A95-AC8B8CB7C519}"/>
          </ac:spMkLst>
        </pc:spChg>
        <pc:spChg chg="add mod">
          <ac:chgData name="WU, Jianhao" userId="e6ef6475-ecfb-479b-8aaf-9489aae5f958" providerId="ADAL" clId="{C37B51AC-0467-3B41-B59F-3879C7581855}" dt="2025-01-12T05:23:55.536" v="8877" actId="1076"/>
          <ac:spMkLst>
            <pc:docMk/>
            <pc:sldMk cId="76262084" sldId="264"/>
            <ac:spMk id="12" creationId="{2DEAF889-BE59-C908-59B2-6AC0B058987C}"/>
          </ac:spMkLst>
        </pc:spChg>
        <pc:spChg chg="add mod">
          <ac:chgData name="WU, Jianhao" userId="e6ef6475-ecfb-479b-8aaf-9489aae5f958" providerId="ADAL" clId="{C37B51AC-0467-3B41-B59F-3879C7581855}" dt="2025-01-12T05:24:08.043" v="8883" actId="20577"/>
          <ac:spMkLst>
            <pc:docMk/>
            <pc:sldMk cId="76262084" sldId="264"/>
            <ac:spMk id="13" creationId="{CF5A58D4-48D7-AA6E-AAF7-28AC9A2A5608}"/>
          </ac:spMkLst>
        </pc:spChg>
        <pc:picChg chg="del">
          <ac:chgData name="WU, Jianhao" userId="e6ef6475-ecfb-479b-8aaf-9489aae5f958" providerId="ADAL" clId="{C37B51AC-0467-3B41-B59F-3879C7581855}" dt="2025-01-06T08:21:44.249" v="1154" actId="478"/>
          <ac:picMkLst>
            <pc:docMk/>
            <pc:sldMk cId="76262084" sldId="264"/>
            <ac:picMk id="6" creationId="{BD836828-58CC-6A20-4A87-7D54A9D25DBC}"/>
          </ac:picMkLst>
        </pc:picChg>
        <pc:picChg chg="add mod">
          <ac:chgData name="WU, Jianhao" userId="e6ef6475-ecfb-479b-8aaf-9489aae5f958" providerId="ADAL" clId="{C37B51AC-0467-3B41-B59F-3879C7581855}" dt="2025-01-06T08:43:49.644" v="1440" actId="1076"/>
          <ac:picMkLst>
            <pc:docMk/>
            <pc:sldMk cId="76262084" sldId="264"/>
            <ac:picMk id="7" creationId="{F0DAD696-EF56-86AD-DFB7-2C6132123B22}"/>
          </ac:picMkLst>
        </pc:picChg>
        <pc:picChg chg="add mod">
          <ac:chgData name="WU, Jianhao" userId="e6ef6475-ecfb-479b-8aaf-9489aae5f958" providerId="ADAL" clId="{C37B51AC-0467-3B41-B59F-3879C7581855}" dt="2025-01-06T08:43:40.577" v="1434" actId="14100"/>
          <ac:picMkLst>
            <pc:docMk/>
            <pc:sldMk cId="76262084" sldId="264"/>
            <ac:picMk id="9" creationId="{72C74BF4-169B-2FE9-8097-4C3CE571B7D6}"/>
          </ac:picMkLst>
        </pc:picChg>
      </pc:sldChg>
      <pc:sldChg chg="modSp mod modAnim">
        <pc:chgData name="WU, Jianhao" userId="e6ef6475-ecfb-479b-8aaf-9489aae5f958" providerId="ADAL" clId="{C37B51AC-0467-3B41-B59F-3879C7581855}" dt="2025-01-08T06:27:31.764" v="7299" actId="20577"/>
        <pc:sldMkLst>
          <pc:docMk/>
          <pc:sldMk cId="1211303732" sldId="265"/>
        </pc:sldMkLst>
        <pc:spChg chg="mod">
          <ac:chgData name="WU, Jianhao" userId="e6ef6475-ecfb-479b-8aaf-9489aae5f958" providerId="ADAL" clId="{C37B51AC-0467-3B41-B59F-3879C7581855}" dt="2025-01-08T06:27:31.764" v="7299" actId="20577"/>
          <ac:spMkLst>
            <pc:docMk/>
            <pc:sldMk cId="1211303732" sldId="265"/>
            <ac:spMk id="3" creationId="{3BFA96E3-AC7F-CF19-A411-3470786BA617}"/>
          </ac:spMkLst>
        </pc:spChg>
      </pc:sldChg>
      <pc:sldChg chg="addSp delSp modSp mod modAnim">
        <pc:chgData name="WU, Jianhao" userId="e6ef6475-ecfb-479b-8aaf-9489aae5f958" providerId="ADAL" clId="{C37B51AC-0467-3B41-B59F-3879C7581855}" dt="2025-01-12T11:51:26.576" v="10067"/>
        <pc:sldMkLst>
          <pc:docMk/>
          <pc:sldMk cId="1686064759" sldId="266"/>
        </pc:sldMkLst>
        <pc:spChg chg="add mod">
          <ac:chgData name="WU, Jianhao" userId="e6ef6475-ecfb-479b-8aaf-9489aae5f958" providerId="ADAL" clId="{C37B51AC-0467-3B41-B59F-3879C7581855}" dt="2025-01-12T11:50:27.245" v="10062" actId="1076"/>
          <ac:spMkLst>
            <pc:docMk/>
            <pc:sldMk cId="1686064759" sldId="266"/>
            <ac:spMk id="2" creationId="{6A9CAD08-298F-667E-532C-C5A83E3E6BD4}"/>
          </ac:spMkLst>
        </pc:spChg>
        <pc:spChg chg="mod">
          <ac:chgData name="WU, Jianhao" userId="e6ef6475-ecfb-479b-8aaf-9489aae5f958" providerId="ADAL" clId="{C37B51AC-0467-3B41-B59F-3879C7581855}" dt="2025-01-12T05:39:56.267" v="9660" actId="1076"/>
          <ac:spMkLst>
            <pc:docMk/>
            <pc:sldMk cId="1686064759" sldId="266"/>
            <ac:spMk id="4" creationId="{051E2B8E-FF37-DDD0-37D5-6154C88778E2}"/>
          </ac:spMkLst>
        </pc:spChg>
        <pc:spChg chg="mod">
          <ac:chgData name="WU, Jianhao" userId="e6ef6475-ecfb-479b-8aaf-9489aae5f958" providerId="ADAL" clId="{C37B51AC-0467-3B41-B59F-3879C7581855}" dt="2025-01-12T11:50:36.394" v="10063" actId="20577"/>
          <ac:spMkLst>
            <pc:docMk/>
            <pc:sldMk cId="1686064759" sldId="266"/>
            <ac:spMk id="5" creationId="{4A977E11-7CE0-3675-1B0F-D40D816245AC}"/>
          </ac:spMkLst>
        </pc:spChg>
        <pc:spChg chg="add mod">
          <ac:chgData name="WU, Jianhao" userId="e6ef6475-ecfb-479b-8aaf-9489aae5f958" providerId="ADAL" clId="{C37B51AC-0467-3B41-B59F-3879C7581855}" dt="2025-01-12T05:38:24.281" v="9612" actId="1076"/>
          <ac:spMkLst>
            <pc:docMk/>
            <pc:sldMk cId="1686064759" sldId="266"/>
            <ac:spMk id="6" creationId="{49B452E3-D8BA-2706-C991-E13FA91E718D}"/>
          </ac:spMkLst>
        </pc:spChg>
        <pc:spChg chg="add del mod">
          <ac:chgData name="WU, Jianhao" userId="e6ef6475-ecfb-479b-8aaf-9489aae5f958" providerId="ADAL" clId="{C37B51AC-0467-3B41-B59F-3879C7581855}" dt="2025-01-06T15:41:10.744" v="5815" actId="478"/>
          <ac:spMkLst>
            <pc:docMk/>
            <pc:sldMk cId="1686064759" sldId="266"/>
            <ac:spMk id="6" creationId="{711A54F6-F7AE-65B2-28E0-971664606882}"/>
          </ac:spMkLst>
        </pc:spChg>
        <pc:spChg chg="add mod">
          <ac:chgData name="WU, Jianhao" userId="e6ef6475-ecfb-479b-8aaf-9489aae5f958" providerId="ADAL" clId="{C37B51AC-0467-3B41-B59F-3879C7581855}" dt="2025-01-12T05:38:40.123" v="9634" actId="20577"/>
          <ac:spMkLst>
            <pc:docMk/>
            <pc:sldMk cId="1686064759" sldId="266"/>
            <ac:spMk id="8" creationId="{BCA96896-C314-3624-FFFC-03B6E933ADA7}"/>
          </ac:spMkLst>
        </pc:spChg>
        <pc:spChg chg="add del mod">
          <ac:chgData name="WU, Jianhao" userId="e6ef6475-ecfb-479b-8aaf-9489aae5f958" providerId="ADAL" clId="{C37B51AC-0467-3B41-B59F-3879C7581855}" dt="2025-01-12T05:37:24.352" v="9540" actId="478"/>
          <ac:spMkLst>
            <pc:docMk/>
            <pc:sldMk cId="1686064759" sldId="266"/>
            <ac:spMk id="10" creationId="{2512A2D2-E10D-C082-9F25-5C083D3BD8A3}"/>
          </ac:spMkLst>
        </pc:spChg>
        <pc:spChg chg="add del mod">
          <ac:chgData name="WU, Jianhao" userId="e6ef6475-ecfb-479b-8aaf-9489aae5f958" providerId="ADAL" clId="{C37B51AC-0467-3B41-B59F-3879C7581855}" dt="2025-01-12T05:37:27.129" v="9541" actId="478"/>
          <ac:spMkLst>
            <pc:docMk/>
            <pc:sldMk cId="1686064759" sldId="266"/>
            <ac:spMk id="11" creationId="{53BD2FE3-C44E-CA4B-43F6-560AA86B1F68}"/>
          </ac:spMkLst>
        </pc:spChg>
        <pc:spChg chg="add mod">
          <ac:chgData name="WU, Jianhao" userId="e6ef6475-ecfb-479b-8aaf-9489aae5f958" providerId="ADAL" clId="{C37B51AC-0467-3B41-B59F-3879C7581855}" dt="2025-01-12T05:39:54.502" v="9659" actId="1076"/>
          <ac:spMkLst>
            <pc:docMk/>
            <pc:sldMk cId="1686064759" sldId="266"/>
            <ac:spMk id="12" creationId="{AF49BC3B-B0C1-5967-CCA3-463D976014E9}"/>
          </ac:spMkLst>
        </pc:spChg>
        <pc:spChg chg="add mod">
          <ac:chgData name="WU, Jianhao" userId="e6ef6475-ecfb-479b-8aaf-9489aae5f958" providerId="ADAL" clId="{C37B51AC-0467-3B41-B59F-3879C7581855}" dt="2025-01-12T05:40:00.700" v="9662" actId="1076"/>
          <ac:spMkLst>
            <pc:docMk/>
            <pc:sldMk cId="1686064759" sldId="266"/>
            <ac:spMk id="13" creationId="{AF33821F-0513-1F3C-E764-39B16BB2D536}"/>
          </ac:spMkLst>
        </pc:spChg>
        <pc:picChg chg="del">
          <ac:chgData name="WU, Jianhao" userId="e6ef6475-ecfb-479b-8aaf-9489aae5f958" providerId="ADAL" clId="{C37B51AC-0467-3B41-B59F-3879C7581855}" dt="2025-01-06T08:33:23.643" v="1176" actId="478"/>
          <ac:picMkLst>
            <pc:docMk/>
            <pc:sldMk cId="1686064759" sldId="266"/>
            <ac:picMk id="2" creationId="{BE841C01-89A4-B98F-BEAA-2AE6847130B7}"/>
          </ac:picMkLst>
        </pc:picChg>
        <pc:picChg chg="add mod">
          <ac:chgData name="WU, Jianhao" userId="e6ef6475-ecfb-479b-8aaf-9489aae5f958" providerId="ADAL" clId="{C37B51AC-0467-3B41-B59F-3879C7581855}" dt="2025-01-12T11:50:42.616" v="10065" actId="1076"/>
          <ac:picMkLst>
            <pc:docMk/>
            <pc:sldMk cId="1686064759" sldId="266"/>
            <ac:picMk id="7" creationId="{2AAE7BEF-9230-3198-D07F-9B11F8BCD32D}"/>
          </ac:picMkLst>
        </pc:picChg>
        <pc:picChg chg="add mod">
          <ac:chgData name="WU, Jianhao" userId="e6ef6475-ecfb-479b-8aaf-9489aae5f958" providerId="ADAL" clId="{C37B51AC-0467-3B41-B59F-3879C7581855}" dt="2025-01-06T15:32:05.965" v="5260" actId="14100"/>
          <ac:picMkLst>
            <pc:docMk/>
            <pc:sldMk cId="1686064759" sldId="266"/>
            <ac:picMk id="9" creationId="{1D33A775-750E-7F50-A446-05C3B1C18062}"/>
          </ac:picMkLst>
        </pc:picChg>
        <pc:picChg chg="add del mod">
          <ac:chgData name="WU, Jianhao" userId="e6ef6475-ecfb-479b-8aaf-9489aae5f958" providerId="ADAL" clId="{C37B51AC-0467-3B41-B59F-3879C7581855}" dt="2025-01-06T15:27:47.125" v="4891" actId="478"/>
          <ac:picMkLst>
            <pc:docMk/>
            <pc:sldMk cId="1686064759" sldId="266"/>
            <ac:picMk id="11" creationId="{87617298-D808-B254-9154-742952FC68DE}"/>
          </ac:picMkLst>
        </pc:picChg>
        <pc:picChg chg="add del mod">
          <ac:chgData name="WU, Jianhao" userId="e6ef6475-ecfb-479b-8aaf-9489aae5f958" providerId="ADAL" clId="{C37B51AC-0467-3B41-B59F-3879C7581855}" dt="2025-01-06T15:27:48.271" v="4892" actId="478"/>
          <ac:picMkLst>
            <pc:docMk/>
            <pc:sldMk cId="1686064759" sldId="266"/>
            <ac:picMk id="13" creationId="{2C898BFF-83F0-9059-3179-463E46D5D804}"/>
          </ac:picMkLst>
        </pc:picChg>
      </pc:sldChg>
      <pc:sldChg chg="addSp delSp modSp mod delAnim modAnim">
        <pc:chgData name="WU, Jianhao" userId="e6ef6475-ecfb-479b-8aaf-9489aae5f958" providerId="ADAL" clId="{C37B51AC-0467-3B41-B59F-3879C7581855}" dt="2025-01-12T05:52:22.503" v="10048"/>
        <pc:sldMkLst>
          <pc:docMk/>
          <pc:sldMk cId="1033923520" sldId="268"/>
        </pc:sldMkLst>
        <pc:spChg chg="mod">
          <ac:chgData name="WU, Jianhao" userId="e6ef6475-ecfb-479b-8aaf-9489aae5f958" providerId="ADAL" clId="{C37B51AC-0467-3B41-B59F-3879C7581855}" dt="2025-01-12T05:41:19.852" v="9726" actId="20577"/>
          <ac:spMkLst>
            <pc:docMk/>
            <pc:sldMk cId="1033923520" sldId="268"/>
            <ac:spMk id="4" creationId="{051E2B8E-FF37-DDD0-37D5-6154C88778E2}"/>
          </ac:spMkLst>
        </pc:spChg>
        <pc:spChg chg="mod">
          <ac:chgData name="WU, Jianhao" userId="e6ef6475-ecfb-479b-8aaf-9489aae5f958" providerId="ADAL" clId="{C37B51AC-0467-3B41-B59F-3879C7581855}" dt="2025-01-12T05:44:41.379" v="9907" actId="20577"/>
          <ac:spMkLst>
            <pc:docMk/>
            <pc:sldMk cId="1033923520" sldId="268"/>
            <ac:spMk id="5" creationId="{4A977E11-7CE0-3675-1B0F-D40D816245AC}"/>
          </ac:spMkLst>
        </pc:spChg>
        <pc:spChg chg="add mod">
          <ac:chgData name="WU, Jianhao" userId="e6ef6475-ecfb-479b-8aaf-9489aae5f958" providerId="ADAL" clId="{C37B51AC-0467-3B41-B59F-3879C7581855}" dt="2025-01-12T05:43:28.883" v="9883" actId="1076"/>
          <ac:spMkLst>
            <pc:docMk/>
            <pc:sldMk cId="1033923520" sldId="268"/>
            <ac:spMk id="6" creationId="{9E633317-7A4A-29A6-CAC4-D9CD7E4B11A6}"/>
          </ac:spMkLst>
        </pc:spChg>
        <pc:spChg chg="add mod">
          <ac:chgData name="WU, Jianhao" userId="e6ef6475-ecfb-479b-8aaf-9489aae5f958" providerId="ADAL" clId="{C37B51AC-0467-3B41-B59F-3879C7581855}" dt="2025-01-12T05:43:32.453" v="9884" actId="1076"/>
          <ac:spMkLst>
            <pc:docMk/>
            <pc:sldMk cId="1033923520" sldId="268"/>
            <ac:spMk id="7" creationId="{1D971603-2841-758C-2460-1048A26D6374}"/>
          </ac:spMkLst>
        </pc:spChg>
        <pc:spChg chg="add mod">
          <ac:chgData name="WU, Jianhao" userId="e6ef6475-ecfb-479b-8aaf-9489aae5f958" providerId="ADAL" clId="{C37B51AC-0467-3B41-B59F-3879C7581855}" dt="2025-01-12T05:41:59.898" v="9728" actId="1076"/>
          <ac:spMkLst>
            <pc:docMk/>
            <pc:sldMk cId="1033923520" sldId="268"/>
            <ac:spMk id="8" creationId="{645BC11D-B5F3-379E-D8A8-E198AE3C0299}"/>
          </ac:spMkLst>
        </pc:spChg>
        <pc:picChg chg="add mod">
          <ac:chgData name="WU, Jianhao" userId="e6ef6475-ecfb-479b-8aaf-9489aae5f958" providerId="ADAL" clId="{C37B51AC-0467-3B41-B59F-3879C7581855}" dt="2025-01-12T05:19:37.431" v="8688" actId="1076"/>
          <ac:picMkLst>
            <pc:docMk/>
            <pc:sldMk cId="1033923520" sldId="268"/>
            <ac:picMk id="3" creationId="{8BBB08F9-6B91-0589-DC63-61ED6A98CCE2}"/>
          </ac:picMkLst>
        </pc:picChg>
        <pc:picChg chg="del mod">
          <ac:chgData name="WU, Jianhao" userId="e6ef6475-ecfb-479b-8aaf-9489aae5f958" providerId="ADAL" clId="{C37B51AC-0467-3B41-B59F-3879C7581855}" dt="2025-01-06T08:38:29.214" v="1226" actId="478"/>
          <ac:picMkLst>
            <pc:docMk/>
            <pc:sldMk cId="1033923520" sldId="268"/>
            <ac:picMk id="3" creationId="{B1A13844-1C2B-1F40-C247-E2C25C5FAFDB}"/>
          </ac:picMkLst>
        </pc:picChg>
        <pc:picChg chg="add del mod">
          <ac:chgData name="WU, Jianhao" userId="e6ef6475-ecfb-479b-8aaf-9489aae5f958" providerId="ADAL" clId="{C37B51AC-0467-3B41-B59F-3879C7581855}" dt="2025-01-12T05:19:29.099" v="8685" actId="478"/>
          <ac:picMkLst>
            <pc:docMk/>
            <pc:sldMk cId="1033923520" sldId="268"/>
            <ac:picMk id="7" creationId="{903B5B47-AAD6-8B8C-F690-59A9ED87892C}"/>
          </ac:picMkLst>
        </pc:picChg>
      </pc:sldChg>
      <pc:sldChg chg="addSp delSp modSp add mod modAnim">
        <pc:chgData name="WU, Jianhao" userId="e6ef6475-ecfb-479b-8aaf-9489aae5f958" providerId="ADAL" clId="{C37B51AC-0467-3B41-B59F-3879C7581855}" dt="2025-01-12T05:30:37.409" v="9293" actId="20577"/>
        <pc:sldMkLst>
          <pc:docMk/>
          <pc:sldMk cId="1064053589" sldId="269"/>
        </pc:sldMkLst>
        <pc:spChg chg="mod">
          <ac:chgData name="WU, Jianhao" userId="e6ef6475-ecfb-479b-8aaf-9489aae5f958" providerId="ADAL" clId="{C37B51AC-0467-3B41-B59F-3879C7581855}" dt="2025-01-12T05:30:37.409" v="9293" actId="20577"/>
          <ac:spMkLst>
            <pc:docMk/>
            <pc:sldMk cId="1064053589" sldId="269"/>
            <ac:spMk id="2" creationId="{CD78D7FE-91A8-814A-2147-3547CEC0EC8E}"/>
          </ac:spMkLst>
        </pc:spChg>
        <pc:spChg chg="add mod">
          <ac:chgData name="WU, Jianhao" userId="e6ef6475-ecfb-479b-8aaf-9489aae5f958" providerId="ADAL" clId="{C37B51AC-0467-3B41-B59F-3879C7581855}" dt="2025-01-06T14:23:04.812" v="4177" actId="14100"/>
          <ac:spMkLst>
            <pc:docMk/>
            <pc:sldMk cId="1064053589" sldId="269"/>
            <ac:spMk id="6" creationId="{57337AC8-0396-9BDF-BBDF-82F64367734D}"/>
          </ac:spMkLst>
        </pc:spChg>
        <pc:spChg chg="mod">
          <ac:chgData name="WU, Jianhao" userId="e6ef6475-ecfb-479b-8aaf-9489aae5f958" providerId="ADAL" clId="{C37B51AC-0467-3B41-B59F-3879C7581855}" dt="2025-01-06T14:19:45.933" v="4099"/>
          <ac:spMkLst>
            <pc:docMk/>
            <pc:sldMk cId="1064053589" sldId="269"/>
            <ac:spMk id="8" creationId="{7944A8E5-F74D-3CDB-746D-B9E7C5E15122}"/>
          </ac:spMkLst>
        </pc:spChg>
        <pc:spChg chg="add mod">
          <ac:chgData name="WU, Jianhao" userId="e6ef6475-ecfb-479b-8aaf-9489aae5f958" providerId="ADAL" clId="{C37B51AC-0467-3B41-B59F-3879C7581855}" dt="2025-01-06T14:23:37.433" v="4194" actId="20577"/>
          <ac:spMkLst>
            <pc:docMk/>
            <pc:sldMk cId="1064053589" sldId="269"/>
            <ac:spMk id="9" creationId="{7618E9D3-F523-D92F-1F3F-19CF4ED3AC0D}"/>
          </ac:spMkLst>
        </pc:spChg>
        <pc:spChg chg="add mod">
          <ac:chgData name="WU, Jianhao" userId="e6ef6475-ecfb-479b-8aaf-9489aae5f958" providerId="ADAL" clId="{C37B51AC-0467-3B41-B59F-3879C7581855}" dt="2025-01-06T14:25:17.674" v="4382" actId="20577"/>
          <ac:spMkLst>
            <pc:docMk/>
            <pc:sldMk cId="1064053589" sldId="269"/>
            <ac:spMk id="11" creationId="{EC39B811-531F-B12D-5EBA-961F47D0BCA3}"/>
          </ac:spMkLst>
        </pc:spChg>
        <pc:picChg chg="add del mod">
          <ac:chgData name="WU, Jianhao" userId="e6ef6475-ecfb-479b-8aaf-9489aae5f958" providerId="ADAL" clId="{C37B51AC-0467-3B41-B59F-3879C7581855}" dt="2025-01-06T14:12:46.813" v="3829" actId="478"/>
          <ac:picMkLst>
            <pc:docMk/>
            <pc:sldMk cId="1064053589" sldId="269"/>
            <ac:picMk id="4" creationId="{A197982F-9966-4381-33E5-73E21FD74B6C}"/>
          </ac:picMkLst>
        </pc:picChg>
        <pc:picChg chg="add mod">
          <ac:chgData name="WU, Jianhao" userId="e6ef6475-ecfb-479b-8aaf-9489aae5f958" providerId="ADAL" clId="{C37B51AC-0467-3B41-B59F-3879C7581855}" dt="2025-01-06T14:19:54.489" v="4100" actId="1076"/>
          <ac:picMkLst>
            <pc:docMk/>
            <pc:sldMk cId="1064053589" sldId="269"/>
            <ac:picMk id="5" creationId="{AC7D3235-93A9-BA18-DA39-A41BBF1C3887}"/>
          </ac:picMkLst>
        </pc:picChg>
        <pc:picChg chg="del">
          <ac:chgData name="WU, Jianhao" userId="e6ef6475-ecfb-479b-8aaf-9489aae5f958" providerId="ADAL" clId="{C37B51AC-0467-3B41-B59F-3879C7581855}" dt="2025-01-06T12:47:02.324" v="2439" actId="478"/>
          <ac:picMkLst>
            <pc:docMk/>
            <pc:sldMk cId="1064053589" sldId="269"/>
            <ac:picMk id="7" creationId="{684F603B-4B12-D280-E5C6-46EBB0BC510A}"/>
          </ac:picMkLst>
        </pc:picChg>
        <pc:picChg chg="del">
          <ac:chgData name="WU, Jianhao" userId="e6ef6475-ecfb-479b-8aaf-9489aae5f958" providerId="ADAL" clId="{C37B51AC-0467-3B41-B59F-3879C7581855}" dt="2025-01-06T12:47:01.125" v="2438" actId="478"/>
          <ac:picMkLst>
            <pc:docMk/>
            <pc:sldMk cId="1064053589" sldId="269"/>
            <ac:picMk id="10" creationId="{1CC9D67E-E165-0EBE-C48B-A2097DE0D057}"/>
          </ac:picMkLst>
        </pc:picChg>
      </pc:sldChg>
      <pc:sldChg chg="add del">
        <pc:chgData name="WU, Jianhao" userId="e6ef6475-ecfb-479b-8aaf-9489aae5f958" providerId="ADAL" clId="{C37B51AC-0467-3B41-B59F-3879C7581855}" dt="2025-01-06T08:52:07.878" v="2330" actId="2696"/>
        <pc:sldMkLst>
          <pc:docMk/>
          <pc:sldMk cId="1878986079" sldId="269"/>
        </pc:sldMkLst>
      </pc:sldChg>
      <pc:sldChg chg="add del">
        <pc:chgData name="WU, Jianhao" userId="e6ef6475-ecfb-479b-8aaf-9489aae5f958" providerId="ADAL" clId="{C37B51AC-0467-3B41-B59F-3879C7581855}" dt="2025-01-06T08:17:35.439" v="1084" actId="2696"/>
        <pc:sldMkLst>
          <pc:docMk/>
          <pc:sldMk cId="2703188125" sldId="269"/>
        </pc:sldMkLst>
      </pc:sldChg>
      <pc:sldChg chg="add del setBg">
        <pc:chgData name="WU, Jianhao" userId="e6ef6475-ecfb-479b-8aaf-9489aae5f958" providerId="ADAL" clId="{C37B51AC-0467-3B41-B59F-3879C7581855}" dt="2025-01-06T08:17:20.311" v="1082" actId="2696"/>
        <pc:sldMkLst>
          <pc:docMk/>
          <pc:sldMk cId="3295560198" sldId="269"/>
        </pc:sldMkLst>
      </pc:sldChg>
      <pc:sldChg chg="add del setBg">
        <pc:chgData name="WU, Jianhao" userId="e6ef6475-ecfb-479b-8aaf-9489aae5f958" providerId="ADAL" clId="{C37B51AC-0467-3B41-B59F-3879C7581855}" dt="2025-01-06T15:26:41.830" v="4879"/>
        <pc:sldMkLst>
          <pc:docMk/>
          <pc:sldMk cId="560977546" sldId="270"/>
        </pc:sldMkLst>
      </pc:sldChg>
      <pc:sldChg chg="addSp delSp modSp add del mod modAnim">
        <pc:chgData name="WU, Jianhao" userId="e6ef6475-ecfb-479b-8aaf-9489aae5f958" providerId="ADAL" clId="{C37B51AC-0467-3B41-B59F-3879C7581855}" dt="2025-01-12T11:49:51.496" v="10053" actId="2696"/>
        <pc:sldMkLst>
          <pc:docMk/>
          <pc:sldMk cId="2401838440" sldId="270"/>
        </pc:sldMkLst>
        <pc:spChg chg="add mod">
          <ac:chgData name="WU, Jianhao" userId="e6ef6475-ecfb-479b-8aaf-9489aae5f958" providerId="ADAL" clId="{C37B51AC-0467-3B41-B59F-3879C7581855}" dt="2025-01-12T05:40:32.242" v="9667" actId="1076"/>
          <ac:spMkLst>
            <pc:docMk/>
            <pc:sldMk cId="2401838440" sldId="270"/>
            <ac:spMk id="2" creationId="{7AC5D7D9-E16D-1091-3EE4-62D29DC5086F}"/>
          </ac:spMkLst>
        </pc:spChg>
        <pc:spChg chg="mod">
          <ac:chgData name="WU, Jianhao" userId="e6ef6475-ecfb-479b-8aaf-9489aae5f958" providerId="ADAL" clId="{C37B51AC-0467-3B41-B59F-3879C7581855}" dt="2025-01-12T05:40:55.474" v="9672"/>
          <ac:spMkLst>
            <pc:docMk/>
            <pc:sldMk cId="2401838440" sldId="270"/>
            <ac:spMk id="4" creationId="{051E2B8E-FF37-DDD0-37D5-6154C88778E2}"/>
          </ac:spMkLst>
        </pc:spChg>
        <pc:spChg chg="mod">
          <ac:chgData name="WU, Jianhao" userId="e6ef6475-ecfb-479b-8aaf-9489aae5f958" providerId="ADAL" clId="{C37B51AC-0467-3B41-B59F-3879C7581855}" dt="2025-01-12T05:40:28.310" v="9666" actId="20577"/>
          <ac:spMkLst>
            <pc:docMk/>
            <pc:sldMk cId="2401838440" sldId="270"/>
            <ac:spMk id="5" creationId="{4A977E11-7CE0-3675-1B0F-D40D816245AC}"/>
          </ac:spMkLst>
        </pc:spChg>
        <pc:spChg chg="add mod">
          <ac:chgData name="WU, Jianhao" userId="e6ef6475-ecfb-479b-8aaf-9489aae5f958" providerId="ADAL" clId="{C37B51AC-0467-3B41-B59F-3879C7581855}" dt="2025-01-12T05:40:34.528" v="9668" actId="1076"/>
          <ac:spMkLst>
            <pc:docMk/>
            <pc:sldMk cId="2401838440" sldId="270"/>
            <ac:spMk id="6" creationId="{4E023713-D4A3-C082-DC92-AA5091A476D3}"/>
          </ac:spMkLst>
        </pc:spChg>
        <pc:spChg chg="add mod">
          <ac:chgData name="WU, Jianhao" userId="e6ef6475-ecfb-479b-8aaf-9489aae5f958" providerId="ADAL" clId="{C37B51AC-0467-3B41-B59F-3879C7581855}" dt="2025-01-12T05:40:37.136" v="9669" actId="1076"/>
          <ac:spMkLst>
            <pc:docMk/>
            <pc:sldMk cId="2401838440" sldId="270"/>
            <ac:spMk id="7" creationId="{75B864E3-0CE0-3653-1B41-290FFF400D6E}"/>
          </ac:spMkLst>
        </pc:spChg>
        <pc:spChg chg="add mod">
          <ac:chgData name="WU, Jianhao" userId="e6ef6475-ecfb-479b-8aaf-9489aae5f958" providerId="ADAL" clId="{C37B51AC-0467-3B41-B59F-3879C7581855}" dt="2025-01-12T05:40:42.826" v="9671" actId="1076"/>
          <ac:spMkLst>
            <pc:docMk/>
            <pc:sldMk cId="2401838440" sldId="270"/>
            <ac:spMk id="8" creationId="{96D4AE91-AA5B-9861-79E8-221FC43FA572}"/>
          </ac:spMkLst>
        </pc:spChg>
        <pc:picChg chg="del">
          <ac:chgData name="WU, Jianhao" userId="e6ef6475-ecfb-479b-8aaf-9489aae5f958" providerId="ADAL" clId="{C37B51AC-0467-3B41-B59F-3879C7581855}" dt="2025-01-06T15:28:31.970" v="4904" actId="478"/>
          <ac:picMkLst>
            <pc:docMk/>
            <pc:sldMk cId="2401838440" sldId="270"/>
            <ac:picMk id="7" creationId="{2AAE7BEF-9230-3198-D07F-9B11F8BCD32D}"/>
          </ac:picMkLst>
        </pc:picChg>
        <pc:picChg chg="del">
          <ac:chgData name="WU, Jianhao" userId="e6ef6475-ecfb-479b-8aaf-9489aae5f958" providerId="ADAL" clId="{C37B51AC-0467-3B41-B59F-3879C7581855}" dt="2025-01-06T15:28:31.970" v="4904" actId="478"/>
          <ac:picMkLst>
            <pc:docMk/>
            <pc:sldMk cId="2401838440" sldId="270"/>
            <ac:picMk id="9" creationId="{1D33A775-750E-7F50-A446-05C3B1C18062}"/>
          </ac:picMkLst>
        </pc:picChg>
        <pc:picChg chg="add del mod">
          <ac:chgData name="WU, Jianhao" userId="e6ef6475-ecfb-479b-8aaf-9489aae5f958" providerId="ADAL" clId="{C37B51AC-0467-3B41-B59F-3879C7581855}" dt="2025-01-06T16:24:58.921" v="5967" actId="1076"/>
          <ac:picMkLst>
            <pc:docMk/>
            <pc:sldMk cId="2401838440" sldId="270"/>
            <ac:picMk id="11" creationId="{87617298-D808-B254-9154-742952FC68DE}"/>
          </ac:picMkLst>
        </pc:picChg>
        <pc:picChg chg="add del mod">
          <ac:chgData name="WU, Jianhao" userId="e6ef6475-ecfb-479b-8aaf-9489aae5f958" providerId="ADAL" clId="{C37B51AC-0467-3B41-B59F-3879C7581855}" dt="2025-01-06T15:44:18.096" v="5909" actId="14100"/>
          <ac:picMkLst>
            <pc:docMk/>
            <pc:sldMk cId="2401838440" sldId="270"/>
            <ac:picMk id="13" creationId="{2C898BFF-83F0-9059-3179-463E46D5D804}"/>
          </ac:picMkLst>
        </pc:picChg>
      </pc:sldChg>
      <pc:sldChg chg="delSp modSp add del mod delAnim modAnim">
        <pc:chgData name="WU, Jianhao" userId="e6ef6475-ecfb-479b-8aaf-9489aae5f958" providerId="ADAL" clId="{C37B51AC-0467-3B41-B59F-3879C7581855}" dt="2025-01-07T06:35:39.397" v="6436" actId="2696"/>
        <pc:sldMkLst>
          <pc:docMk/>
          <pc:sldMk cId="82065195" sldId="271"/>
        </pc:sldMkLst>
        <pc:spChg chg="mod">
          <ac:chgData name="WU, Jianhao" userId="e6ef6475-ecfb-479b-8aaf-9489aae5f958" providerId="ADAL" clId="{C37B51AC-0467-3B41-B59F-3879C7581855}" dt="2025-01-07T06:35:19.980" v="6434" actId="20577"/>
          <ac:spMkLst>
            <pc:docMk/>
            <pc:sldMk cId="82065195" sldId="271"/>
            <ac:spMk id="8" creationId="{7944A8E5-F74D-3CDB-746D-B9E7C5E15122}"/>
          </ac:spMkLst>
        </pc:spChg>
        <pc:picChg chg="del">
          <ac:chgData name="WU, Jianhao" userId="e6ef6475-ecfb-479b-8aaf-9489aae5f958" providerId="ADAL" clId="{C37B51AC-0467-3B41-B59F-3879C7581855}" dt="2025-01-07T06:35:26.841" v="6435" actId="478"/>
          <ac:picMkLst>
            <pc:docMk/>
            <pc:sldMk cId="82065195" sldId="271"/>
            <ac:picMk id="4" creationId="{A6066604-4C39-D611-562D-50877AFFC2CE}"/>
          </ac:picMkLst>
        </pc:picChg>
      </pc:sldChg>
      <pc:sldChg chg="addSp delSp modSp add mod modAnim">
        <pc:chgData name="WU, Jianhao" userId="e6ef6475-ecfb-479b-8aaf-9489aae5f958" providerId="ADAL" clId="{C37B51AC-0467-3B41-B59F-3879C7581855}" dt="2025-01-12T05:47:00.686" v="10024" actId="20577"/>
        <pc:sldMkLst>
          <pc:docMk/>
          <pc:sldMk cId="354208596" sldId="271"/>
        </pc:sldMkLst>
        <pc:spChg chg="mod">
          <ac:chgData name="WU, Jianhao" userId="e6ef6475-ecfb-479b-8aaf-9489aae5f958" providerId="ADAL" clId="{C37B51AC-0467-3B41-B59F-3879C7581855}" dt="2025-01-12T05:47:00.686" v="10024" actId="20577"/>
          <ac:spMkLst>
            <pc:docMk/>
            <pc:sldMk cId="354208596" sldId="271"/>
            <ac:spMk id="2" creationId="{CD78D7FE-91A8-814A-2147-3547CEC0EC8E}"/>
          </ac:spMkLst>
        </pc:spChg>
        <pc:spChg chg="mod">
          <ac:chgData name="WU, Jianhao" userId="e6ef6475-ecfb-479b-8aaf-9489aae5f958" providerId="ADAL" clId="{C37B51AC-0467-3B41-B59F-3879C7581855}" dt="2025-01-07T08:36:37.378" v="7177" actId="20577"/>
          <ac:spMkLst>
            <pc:docMk/>
            <pc:sldMk cId="354208596" sldId="271"/>
            <ac:spMk id="8" creationId="{7944A8E5-F74D-3CDB-746D-B9E7C5E15122}"/>
          </ac:spMkLst>
        </pc:spChg>
        <pc:spChg chg="del">
          <ac:chgData name="WU, Jianhao" userId="e6ef6475-ecfb-479b-8aaf-9489aae5f958" providerId="ADAL" clId="{C37B51AC-0467-3B41-B59F-3879C7581855}" dt="2025-01-07T08:06:46.486" v="6734" actId="478"/>
          <ac:spMkLst>
            <pc:docMk/>
            <pc:sldMk cId="354208596" sldId="271"/>
            <ac:spMk id="9" creationId="{7F51008B-BCF1-7A41-33F9-8B80B720CDA5}"/>
          </ac:spMkLst>
        </pc:spChg>
        <pc:spChg chg="del mod">
          <ac:chgData name="WU, Jianhao" userId="e6ef6475-ecfb-479b-8aaf-9489aae5f958" providerId="ADAL" clId="{C37B51AC-0467-3B41-B59F-3879C7581855}" dt="2025-01-07T08:06:49.898" v="6736" actId="478"/>
          <ac:spMkLst>
            <pc:docMk/>
            <pc:sldMk cId="354208596" sldId="271"/>
            <ac:spMk id="11" creationId="{B07F92BD-6DA8-7523-A307-5199E4F907C2}"/>
          </ac:spMkLst>
        </pc:spChg>
        <pc:picChg chg="add mod">
          <ac:chgData name="WU, Jianhao" userId="e6ef6475-ecfb-479b-8aaf-9489aae5f958" providerId="ADAL" clId="{C37B51AC-0467-3B41-B59F-3879C7581855}" dt="2025-01-07T08:36:42.411" v="7178" actId="1076"/>
          <ac:picMkLst>
            <pc:docMk/>
            <pc:sldMk cId="354208596" sldId="271"/>
            <ac:picMk id="4" creationId="{5C6B52A2-7EA7-2C25-7298-20C672C92EEB}"/>
          </ac:picMkLst>
        </pc:picChg>
        <pc:picChg chg="del">
          <ac:chgData name="WU, Jianhao" userId="e6ef6475-ecfb-479b-8aaf-9489aae5f958" providerId="ADAL" clId="{C37B51AC-0467-3B41-B59F-3879C7581855}" dt="2025-01-07T08:06:40.412" v="6732" actId="478"/>
          <ac:picMkLst>
            <pc:docMk/>
            <pc:sldMk cId="354208596" sldId="271"/>
            <ac:picMk id="4" creationId="{A6066604-4C39-D611-562D-50877AFFC2CE}"/>
          </ac:picMkLst>
        </pc:picChg>
        <pc:picChg chg="add mod">
          <ac:chgData name="WU, Jianhao" userId="e6ef6475-ecfb-479b-8aaf-9489aae5f958" providerId="ADAL" clId="{C37B51AC-0467-3B41-B59F-3879C7581855}" dt="2025-01-07T08:30:45.113" v="6747" actId="14100"/>
          <ac:picMkLst>
            <pc:docMk/>
            <pc:sldMk cId="354208596" sldId="271"/>
            <ac:picMk id="6" creationId="{84286FCF-0023-7E49-595D-D8B5932A4217}"/>
          </ac:picMkLst>
        </pc:picChg>
        <pc:picChg chg="del">
          <ac:chgData name="WU, Jianhao" userId="e6ef6475-ecfb-479b-8aaf-9489aae5f958" providerId="ADAL" clId="{C37B51AC-0467-3B41-B59F-3879C7581855}" dt="2025-01-07T08:06:41.475" v="6733" actId="478"/>
          <ac:picMkLst>
            <pc:docMk/>
            <pc:sldMk cId="354208596" sldId="271"/>
            <ac:picMk id="10" creationId="{1CC9D67E-E165-0EBE-C48B-A2097DE0D057}"/>
          </ac:picMkLst>
        </pc:picChg>
      </pc:sldChg>
      <pc:sldChg chg="addSp delSp modSp add mod delAnim modAnim">
        <pc:chgData name="WU, Jianhao" userId="e6ef6475-ecfb-479b-8aaf-9489aae5f958" providerId="ADAL" clId="{C37B51AC-0467-3B41-B59F-3879C7581855}" dt="2025-01-12T04:03:34.962" v="8571"/>
        <pc:sldMkLst>
          <pc:docMk/>
          <pc:sldMk cId="1888111562" sldId="272"/>
        </pc:sldMkLst>
        <pc:spChg chg="mod">
          <ac:chgData name="WU, Jianhao" userId="e6ef6475-ecfb-479b-8aaf-9489aae5f958" providerId="ADAL" clId="{C37B51AC-0467-3B41-B59F-3879C7581855}" dt="2025-01-12T03:47:40.721" v="8197" actId="20577"/>
          <ac:spMkLst>
            <pc:docMk/>
            <pc:sldMk cId="1888111562" sldId="272"/>
            <ac:spMk id="2" creationId="{593DC0E6-1078-DAC9-F7A7-F9EBAE0CE818}"/>
          </ac:spMkLst>
        </pc:spChg>
        <pc:spChg chg="del mod">
          <ac:chgData name="WU, Jianhao" userId="e6ef6475-ecfb-479b-8aaf-9489aae5f958" providerId="ADAL" clId="{C37B51AC-0467-3B41-B59F-3879C7581855}" dt="2025-01-11T09:59:45.519" v="7479" actId="478"/>
          <ac:spMkLst>
            <pc:docMk/>
            <pc:sldMk cId="1888111562" sldId="272"/>
            <ac:spMk id="3" creationId="{2FF0D6D7-1DE1-95A2-B133-134065B5DCC5}"/>
          </ac:spMkLst>
        </pc:spChg>
        <pc:spChg chg="add del mod">
          <ac:chgData name="WU, Jianhao" userId="e6ef6475-ecfb-479b-8aaf-9489aae5f958" providerId="ADAL" clId="{C37B51AC-0467-3B41-B59F-3879C7581855}" dt="2025-01-11T09:59:48.747" v="7481" actId="478"/>
          <ac:spMkLst>
            <pc:docMk/>
            <pc:sldMk cId="1888111562" sldId="272"/>
            <ac:spMk id="6" creationId="{4CB1BC5A-7ABA-48CD-7005-736664A610F0}"/>
          </ac:spMkLst>
        </pc:spChg>
        <pc:spChg chg="add mod">
          <ac:chgData name="WU, Jianhao" userId="e6ef6475-ecfb-479b-8aaf-9489aae5f958" providerId="ADAL" clId="{C37B51AC-0467-3B41-B59F-3879C7581855}" dt="2025-01-12T03:46:41.226" v="8183" actId="20577"/>
          <ac:spMkLst>
            <pc:docMk/>
            <pc:sldMk cId="1888111562" sldId="272"/>
            <ac:spMk id="8" creationId="{241D9F95-1790-7743-F43B-05B2A46B6F4A}"/>
          </ac:spMkLst>
        </pc:spChg>
        <pc:picChg chg="del">
          <ac:chgData name="WU, Jianhao" userId="e6ef6475-ecfb-479b-8aaf-9489aae5f958" providerId="ADAL" clId="{C37B51AC-0467-3B41-B59F-3879C7581855}" dt="2025-01-11T09:59:46.844" v="7480" actId="478"/>
          <ac:picMkLst>
            <pc:docMk/>
            <pc:sldMk cId="1888111562" sldId="272"/>
            <ac:picMk id="1026" creationId="{93660C3D-9C51-A2C3-C734-EF11CBD25AA4}"/>
          </ac:picMkLst>
        </pc:picChg>
      </pc:sldChg>
      <pc:sldChg chg="addSp delSp modSp add mod modAnim">
        <pc:chgData name="WU, Jianhao" userId="e6ef6475-ecfb-479b-8aaf-9489aae5f958" providerId="ADAL" clId="{C37B51AC-0467-3B41-B59F-3879C7581855}" dt="2025-01-12T05:47:58.721" v="10025" actId="20577"/>
        <pc:sldMkLst>
          <pc:docMk/>
          <pc:sldMk cId="4104856975" sldId="273"/>
        </pc:sldMkLst>
        <pc:spChg chg="mod">
          <ac:chgData name="WU, Jianhao" userId="e6ef6475-ecfb-479b-8aaf-9489aae5f958" providerId="ADAL" clId="{C37B51AC-0467-3B41-B59F-3879C7581855}" dt="2025-01-12T03:49:28.962" v="8322" actId="255"/>
          <ac:spMkLst>
            <pc:docMk/>
            <pc:sldMk cId="4104856975" sldId="273"/>
            <ac:spMk id="2" creationId="{C914FE62-BCF8-0CEA-98B3-624689832826}"/>
          </ac:spMkLst>
        </pc:spChg>
        <pc:spChg chg="del">
          <ac:chgData name="WU, Jianhao" userId="e6ef6475-ecfb-479b-8aaf-9489aae5f958" providerId="ADAL" clId="{C37B51AC-0467-3B41-B59F-3879C7581855}" dt="2025-01-12T03:49:49.360" v="8325" actId="478"/>
          <ac:spMkLst>
            <pc:docMk/>
            <pc:sldMk cId="4104856975" sldId="273"/>
            <ac:spMk id="5" creationId="{C2A9640C-DFC5-96E6-274C-2AF849FC9122}"/>
          </ac:spMkLst>
        </pc:spChg>
        <pc:spChg chg="del">
          <ac:chgData name="WU, Jianhao" userId="e6ef6475-ecfb-479b-8aaf-9489aae5f958" providerId="ADAL" clId="{C37B51AC-0467-3B41-B59F-3879C7581855}" dt="2025-01-12T03:49:50.687" v="8326" actId="478"/>
          <ac:spMkLst>
            <pc:docMk/>
            <pc:sldMk cId="4104856975" sldId="273"/>
            <ac:spMk id="6" creationId="{C673A2F9-219D-A308-AF2A-900FF1C3E110}"/>
          </ac:spMkLst>
        </pc:spChg>
        <pc:spChg chg="add mod">
          <ac:chgData name="WU, Jianhao" userId="e6ef6475-ecfb-479b-8aaf-9489aae5f958" providerId="ADAL" clId="{C37B51AC-0467-3B41-B59F-3879C7581855}" dt="2025-01-12T03:53:30.814" v="8391" actId="14100"/>
          <ac:spMkLst>
            <pc:docMk/>
            <pc:sldMk cId="4104856975" sldId="273"/>
            <ac:spMk id="8" creationId="{02F3CB96-4DC0-99ED-FB29-D632126C6E6F}"/>
          </ac:spMkLst>
        </pc:spChg>
        <pc:spChg chg="del">
          <ac:chgData name="WU, Jianhao" userId="e6ef6475-ecfb-479b-8aaf-9489aae5f958" providerId="ADAL" clId="{C37B51AC-0467-3B41-B59F-3879C7581855}" dt="2025-01-12T03:49:35.051" v="8323" actId="478"/>
          <ac:spMkLst>
            <pc:docMk/>
            <pc:sldMk cId="4104856975" sldId="273"/>
            <ac:spMk id="9" creationId="{085B24FF-B2AD-8535-1500-6A91A8DFE29A}"/>
          </ac:spMkLst>
        </pc:spChg>
        <pc:spChg chg="add mod">
          <ac:chgData name="WU, Jianhao" userId="e6ef6475-ecfb-479b-8aaf-9489aae5f958" providerId="ADAL" clId="{C37B51AC-0467-3B41-B59F-3879C7581855}" dt="2025-01-12T05:46:33.149" v="10018" actId="1076"/>
          <ac:spMkLst>
            <pc:docMk/>
            <pc:sldMk cId="4104856975" sldId="273"/>
            <ac:spMk id="12" creationId="{AE7E3361-D198-F328-33F9-806C00B99A60}"/>
          </ac:spMkLst>
        </pc:spChg>
        <pc:spChg chg="add mod">
          <ac:chgData name="WU, Jianhao" userId="e6ef6475-ecfb-479b-8aaf-9489aae5f958" providerId="ADAL" clId="{C37B51AC-0467-3B41-B59F-3879C7581855}" dt="2025-01-12T05:47:58.721" v="10025" actId="20577"/>
          <ac:spMkLst>
            <pc:docMk/>
            <pc:sldMk cId="4104856975" sldId="273"/>
            <ac:spMk id="14" creationId="{3084C3F2-B9FA-4C08-1AC5-A1E2391A6908}"/>
          </ac:spMkLst>
        </pc:spChg>
        <pc:picChg chg="add mod">
          <ac:chgData name="WU, Jianhao" userId="e6ef6475-ecfb-479b-8aaf-9489aae5f958" providerId="ADAL" clId="{C37B51AC-0467-3B41-B59F-3879C7581855}" dt="2025-01-12T03:56:45.055" v="8430" actId="1076"/>
          <ac:picMkLst>
            <pc:docMk/>
            <pc:sldMk cId="4104856975" sldId="273"/>
            <ac:picMk id="3" creationId="{78D2606D-DF47-37C6-E1A8-96FF9525E05B}"/>
          </ac:picMkLst>
        </pc:picChg>
        <pc:picChg chg="del mod">
          <ac:chgData name="WU, Jianhao" userId="e6ef6475-ecfb-479b-8aaf-9489aae5f958" providerId="ADAL" clId="{C37B51AC-0467-3B41-B59F-3879C7581855}" dt="2025-01-12T03:49:46.417" v="8324" actId="478"/>
          <ac:picMkLst>
            <pc:docMk/>
            <pc:sldMk cId="4104856975" sldId="273"/>
            <ac:picMk id="2052" creationId="{E898AD0D-55D5-F622-A0CC-D9EC64578588}"/>
          </ac:picMkLst>
        </pc:picChg>
        <pc:cxnChg chg="add mod">
          <ac:chgData name="WU, Jianhao" userId="e6ef6475-ecfb-479b-8aaf-9489aae5f958" providerId="ADAL" clId="{C37B51AC-0467-3B41-B59F-3879C7581855}" dt="2025-01-12T05:46:37.030" v="10019" actId="14100"/>
          <ac:cxnSpMkLst>
            <pc:docMk/>
            <pc:sldMk cId="4104856975" sldId="273"/>
            <ac:cxnSpMk id="11" creationId="{689A95CC-2FED-75F0-B3D1-3FF8A32AEE38}"/>
          </ac:cxnSpMkLst>
        </pc:cxnChg>
      </pc:sldChg>
    </pc:docChg>
  </pc:docChgLst>
  <pc:docChgLst>
    <pc:chgData name="WU, Jianhao" userId="e6ef6475-ecfb-479b-8aaf-9489aae5f958" providerId="ADAL" clId="{58D64E82-AD91-584D-9B92-05D361482A94}"/>
    <pc:docChg chg="undo custSel addSld modSld sldOrd">
      <pc:chgData name="WU, Jianhao" userId="e6ef6475-ecfb-479b-8aaf-9489aae5f958" providerId="ADAL" clId="{58D64E82-AD91-584D-9B92-05D361482A94}" dt="2025-06-11T05:50:40.799" v="9294" actId="14100"/>
      <pc:docMkLst>
        <pc:docMk/>
      </pc:docMkLst>
      <pc:sldChg chg="addSp delSp modSp mod">
        <pc:chgData name="WU, Jianhao" userId="e6ef6475-ecfb-479b-8aaf-9489aae5f958" providerId="ADAL" clId="{58D64E82-AD91-584D-9B92-05D361482A94}" dt="2025-06-10T16:51:20.963" v="2888" actId="1076"/>
        <pc:sldMkLst>
          <pc:docMk/>
          <pc:sldMk cId="3668869642" sldId="256"/>
        </pc:sldMkLst>
        <pc:spChg chg="del">
          <ac:chgData name="WU, Jianhao" userId="e6ef6475-ecfb-479b-8aaf-9489aae5f958" providerId="ADAL" clId="{58D64E82-AD91-584D-9B92-05D361482A94}" dt="2025-06-10T06:08:49.826" v="36" actId="478"/>
          <ac:spMkLst>
            <pc:docMk/>
            <pc:sldMk cId="3668869642" sldId="256"/>
            <ac:spMk id="3" creationId="{E4B7730D-A19B-838E-FBE7-8154E820739D}"/>
          </ac:spMkLst>
        </pc:spChg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3668869642" sldId="256"/>
            <ac:spMk id="5" creationId="{AD177876-06F8-F17A-86EE-854C4A1C6469}"/>
          </ac:spMkLst>
        </pc:spChg>
        <pc:spChg chg="del">
          <ac:chgData name="WU, Jianhao" userId="e6ef6475-ecfb-479b-8aaf-9489aae5f958" providerId="ADAL" clId="{58D64E82-AD91-584D-9B92-05D361482A94}" dt="2025-06-10T06:07:49.044" v="1" actId="478"/>
          <ac:spMkLst>
            <pc:docMk/>
            <pc:sldMk cId="3668869642" sldId="256"/>
            <ac:spMk id="9" creationId="{7221B250-2910-4D83-DDB6-D22A096859B3}"/>
          </ac:spMkLst>
        </pc:spChg>
        <pc:spChg chg="del">
          <ac:chgData name="WU, Jianhao" userId="e6ef6475-ecfb-479b-8aaf-9489aae5f958" providerId="ADAL" clId="{58D64E82-AD91-584D-9B92-05D361482A94}" dt="2025-06-10T06:07:43.241" v="0" actId="478"/>
          <ac:spMkLst>
            <pc:docMk/>
            <pc:sldMk cId="3668869642" sldId="256"/>
            <ac:spMk id="10" creationId="{5D1E575F-4B20-9CB8-4C97-97E9932A16B4}"/>
          </ac:spMkLst>
        </pc:spChg>
        <pc:spChg chg="mod">
          <ac:chgData name="WU, Jianhao" userId="e6ef6475-ecfb-479b-8aaf-9489aae5f958" providerId="ADAL" clId="{58D64E82-AD91-584D-9B92-05D361482A94}" dt="2025-06-10T11:15:52.270" v="1391" actId="14100"/>
          <ac:spMkLst>
            <pc:docMk/>
            <pc:sldMk cId="3668869642" sldId="256"/>
            <ac:spMk id="13" creationId="{0DB25E3A-3317-9EB9-8A9E-A05EB5C04DC2}"/>
          </ac:spMkLst>
        </pc:spChg>
        <pc:spChg chg="mod">
          <ac:chgData name="WU, Jianhao" userId="e6ef6475-ecfb-479b-8aaf-9489aae5f958" providerId="ADAL" clId="{58D64E82-AD91-584D-9B92-05D361482A94}" dt="2025-06-10T06:22:51.735" v="132" actId="14100"/>
          <ac:spMkLst>
            <pc:docMk/>
            <pc:sldMk cId="3668869642" sldId="256"/>
            <ac:spMk id="14" creationId="{A8E543AA-5CF9-A713-930B-B3BDBAD850FD}"/>
          </ac:spMkLst>
        </pc:spChg>
        <pc:picChg chg="add del mod">
          <ac:chgData name="WU, Jianhao" userId="e6ef6475-ecfb-479b-8aaf-9489aae5f958" providerId="ADAL" clId="{58D64E82-AD91-584D-9B92-05D361482A94}" dt="2025-06-10T16:48:47.942" v="2876" actId="478"/>
          <ac:picMkLst>
            <pc:docMk/>
            <pc:sldMk cId="3668869642" sldId="256"/>
            <ac:picMk id="2" creationId="{91FAC41D-CFCF-C63B-0C06-A2E73593777D}"/>
          </ac:picMkLst>
        </pc:picChg>
        <pc:picChg chg="add del mod">
          <ac:chgData name="WU, Jianhao" userId="e6ef6475-ecfb-479b-8aaf-9489aae5f958" providerId="ADAL" clId="{58D64E82-AD91-584D-9B92-05D361482A94}" dt="2025-06-10T16:48:24.971" v="2873" actId="478"/>
          <ac:picMkLst>
            <pc:docMk/>
            <pc:sldMk cId="3668869642" sldId="256"/>
            <ac:picMk id="1026" creationId="{D8105429-7DC1-D9DF-A9F1-5454E822675A}"/>
          </ac:picMkLst>
        </pc:picChg>
        <pc:picChg chg="del">
          <ac:chgData name="WU, Jianhao" userId="e6ef6475-ecfb-479b-8aaf-9489aae5f958" providerId="ADAL" clId="{58D64E82-AD91-584D-9B92-05D361482A94}" dt="2025-06-10T06:09:52.667" v="69" actId="478"/>
          <ac:picMkLst>
            <pc:docMk/>
            <pc:sldMk cId="3668869642" sldId="256"/>
            <ac:picMk id="1028" creationId="{0C6145FA-89B6-9C6C-3B94-5E614B7618C3}"/>
          </ac:picMkLst>
        </pc:picChg>
        <pc:picChg chg="add del">
          <ac:chgData name="WU, Jianhao" userId="e6ef6475-ecfb-479b-8aaf-9489aae5f958" providerId="ADAL" clId="{58D64E82-AD91-584D-9B92-05D361482A94}" dt="2025-06-10T16:49:00.054" v="2878" actId="478"/>
          <ac:picMkLst>
            <pc:docMk/>
            <pc:sldMk cId="3668869642" sldId="256"/>
            <ac:picMk id="1030" creationId="{B7539929-9955-D804-8F06-B1BFD8795A92}"/>
          </ac:picMkLst>
        </pc:picChg>
        <pc:picChg chg="add del mod">
          <ac:chgData name="WU, Jianhao" userId="e6ef6475-ecfb-479b-8aaf-9489aae5f958" providerId="ADAL" clId="{58D64E82-AD91-584D-9B92-05D361482A94}" dt="2025-06-10T16:49:58.302" v="2881" actId="478"/>
          <ac:picMkLst>
            <pc:docMk/>
            <pc:sldMk cId="3668869642" sldId="256"/>
            <ac:picMk id="1032" creationId="{D11DD71D-DB3B-F68A-4790-6E5F6DBEE12D}"/>
          </ac:picMkLst>
        </pc:picChg>
        <pc:picChg chg="add mod">
          <ac:chgData name="WU, Jianhao" userId="e6ef6475-ecfb-479b-8aaf-9489aae5f958" providerId="ADAL" clId="{58D64E82-AD91-584D-9B92-05D361482A94}" dt="2025-06-10T16:51:20.963" v="2888" actId="1076"/>
          <ac:picMkLst>
            <pc:docMk/>
            <pc:sldMk cId="3668869642" sldId="256"/>
            <ac:picMk id="1034" creationId="{3E5CC247-B74B-E107-D861-508F79388030}"/>
          </ac:picMkLst>
        </pc:picChg>
        <pc:picChg chg="mod">
          <ac:chgData name="WU, Jianhao" userId="e6ef6475-ecfb-479b-8aaf-9489aae5f958" providerId="ADAL" clId="{58D64E82-AD91-584D-9B92-05D361482A94}" dt="2025-06-10T16:48:00.114" v="2870" actId="1076"/>
          <ac:picMkLst>
            <pc:docMk/>
            <pc:sldMk cId="3668869642" sldId="256"/>
            <ac:picMk id="1036" creationId="{34E915EC-75C0-FD25-C9A7-E7A5EE4EF389}"/>
          </ac:picMkLst>
        </pc:picChg>
      </pc:sldChg>
      <pc:sldChg chg="addSp delSp modSp mod modAnim">
        <pc:chgData name="WU, Jianhao" userId="e6ef6475-ecfb-479b-8aaf-9489aae5f958" providerId="ADAL" clId="{58D64E82-AD91-584D-9B92-05D361482A94}" dt="2025-06-10T17:24:06.115" v="3546"/>
        <pc:sldMkLst>
          <pc:docMk/>
          <pc:sldMk cId="307106560" sldId="257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307106560" sldId="257"/>
            <ac:spMk id="4" creationId="{F2D3083B-86B4-DAD2-0266-01D35FCA8619}"/>
          </ac:spMkLst>
        </pc:spChg>
        <pc:spChg chg="add mod">
          <ac:chgData name="WU, Jianhao" userId="e6ef6475-ecfb-479b-8aaf-9489aae5f958" providerId="ADAL" clId="{58D64E82-AD91-584D-9B92-05D361482A94}" dt="2025-06-10T17:05:37.148" v="3104" actId="20577"/>
          <ac:spMkLst>
            <pc:docMk/>
            <pc:sldMk cId="307106560" sldId="257"/>
            <ac:spMk id="7" creationId="{2F78D44E-8C82-6F4D-B8DC-A295EC83B1AC}"/>
          </ac:spMkLst>
        </pc:spChg>
      </pc:sldChg>
      <pc:sldChg chg="delSp">
        <pc:chgData name="WU, Jianhao" userId="e6ef6475-ecfb-479b-8aaf-9489aae5f958" providerId="ADAL" clId="{58D64E82-AD91-584D-9B92-05D361482A94}" dt="2025-06-10T15:13:31.170" v="1625"/>
        <pc:sldMkLst>
          <pc:docMk/>
          <pc:sldMk cId="747229953" sldId="259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747229953" sldId="259"/>
            <ac:spMk id="4" creationId="{DDC21CCE-4375-CE5F-6752-E9982B9AAD82}"/>
          </ac:spMkLst>
        </pc:spChg>
      </pc:sldChg>
      <pc:sldChg chg="addSp delSp modSp mod modAnim">
        <pc:chgData name="WU, Jianhao" userId="e6ef6475-ecfb-479b-8aaf-9489aae5f958" providerId="ADAL" clId="{58D64E82-AD91-584D-9B92-05D361482A94}" dt="2025-06-10T17:25:56.186" v="3558"/>
        <pc:sldMkLst>
          <pc:docMk/>
          <pc:sldMk cId="1441478118" sldId="261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1441478118" sldId="261"/>
            <ac:spMk id="3" creationId="{4568DA1D-86A3-952F-7D28-9ABCC460CCAE}"/>
          </ac:spMkLst>
        </pc:spChg>
        <pc:spChg chg="add mod">
          <ac:chgData name="WU, Jianhao" userId="e6ef6475-ecfb-479b-8aaf-9489aae5f958" providerId="ADAL" clId="{58D64E82-AD91-584D-9B92-05D361482A94}" dt="2025-06-10T17:09:03.770" v="3159" actId="1076"/>
          <ac:spMkLst>
            <pc:docMk/>
            <pc:sldMk cId="1441478118" sldId="261"/>
            <ac:spMk id="5" creationId="{C08F4F9C-55C0-FDD7-1A43-04FFD2D725DE}"/>
          </ac:spMkLst>
        </pc:spChg>
      </pc:sldChg>
      <pc:sldChg chg="addSp delSp modSp mod modAnim">
        <pc:chgData name="WU, Jianhao" userId="e6ef6475-ecfb-479b-8aaf-9489aae5f958" providerId="ADAL" clId="{58D64E82-AD91-584D-9B92-05D361482A94}" dt="2025-06-10T17:26:50.137" v="3566"/>
        <pc:sldMkLst>
          <pc:docMk/>
          <pc:sldMk cId="154425950" sldId="262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154425950" sldId="262"/>
            <ac:spMk id="2" creationId="{C275CB5B-558D-B4F8-AEC9-BEB370E44585}"/>
          </ac:spMkLst>
        </pc:spChg>
        <pc:spChg chg="add mod">
          <ac:chgData name="WU, Jianhao" userId="e6ef6475-ecfb-479b-8aaf-9489aae5f958" providerId="ADAL" clId="{58D64E82-AD91-584D-9B92-05D361482A94}" dt="2025-06-10T17:26:34.807" v="3561" actId="1076"/>
          <ac:spMkLst>
            <pc:docMk/>
            <pc:sldMk cId="154425950" sldId="262"/>
            <ac:spMk id="8" creationId="{3D893164-46CF-9AD9-6F2B-9D6422639584}"/>
          </ac:spMkLst>
        </pc:spChg>
        <pc:picChg chg="mod">
          <ac:chgData name="WU, Jianhao" userId="e6ef6475-ecfb-479b-8aaf-9489aae5f958" providerId="ADAL" clId="{58D64E82-AD91-584D-9B92-05D361482A94}" dt="2025-06-10T17:26:37.823" v="3563" actId="1076"/>
          <ac:picMkLst>
            <pc:docMk/>
            <pc:sldMk cId="154425950" sldId="262"/>
            <ac:picMk id="7" creationId="{892B28CD-325D-5960-7766-26D98AA8FE77}"/>
          </ac:picMkLst>
        </pc:picChg>
      </pc:sldChg>
      <pc:sldChg chg="addSp delSp modSp mod modAnim">
        <pc:chgData name="WU, Jianhao" userId="e6ef6475-ecfb-479b-8aaf-9489aae5f958" providerId="ADAL" clId="{58D64E82-AD91-584D-9B92-05D361482A94}" dt="2025-06-10T17:27:26.143" v="3570"/>
        <pc:sldMkLst>
          <pc:docMk/>
          <pc:sldMk cId="1582897871" sldId="263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1582897871" sldId="263"/>
            <ac:spMk id="2" creationId="{C3A38ADC-0418-375A-50C5-BDF946A9E01C}"/>
          </ac:spMkLst>
        </pc:spChg>
        <pc:spChg chg="add mod">
          <ac:chgData name="WU, Jianhao" userId="e6ef6475-ecfb-479b-8aaf-9489aae5f958" providerId="ADAL" clId="{58D64E82-AD91-584D-9B92-05D361482A94}" dt="2025-06-10T17:09:34.349" v="3165" actId="1076"/>
          <ac:spMkLst>
            <pc:docMk/>
            <pc:sldMk cId="1582897871" sldId="263"/>
            <ac:spMk id="3" creationId="{C3F7CE56-6A49-9A9C-1C3A-FD2B95DF0B06}"/>
          </ac:spMkLst>
        </pc:spChg>
      </pc:sldChg>
      <pc:sldChg chg="addSp delSp modSp mod modAnim">
        <pc:chgData name="WU, Jianhao" userId="e6ef6475-ecfb-479b-8aaf-9489aae5f958" providerId="ADAL" clId="{58D64E82-AD91-584D-9B92-05D361482A94}" dt="2025-06-10T17:29:14.042" v="3577"/>
        <pc:sldMkLst>
          <pc:docMk/>
          <pc:sldMk cId="76262084" sldId="264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76262084" sldId="264"/>
            <ac:spMk id="2" creationId="{60778D3D-AB14-3611-E0E3-DCBB2CC673EB}"/>
          </ac:spMkLst>
        </pc:spChg>
        <pc:spChg chg="add mod">
          <ac:chgData name="WU, Jianhao" userId="e6ef6475-ecfb-479b-8aaf-9489aae5f958" providerId="ADAL" clId="{58D64E82-AD91-584D-9B92-05D361482A94}" dt="2025-06-10T17:09:40.710" v="3167" actId="1076"/>
          <ac:spMkLst>
            <pc:docMk/>
            <pc:sldMk cId="76262084" sldId="264"/>
            <ac:spMk id="3" creationId="{E1DEF9C7-91F0-26E3-DD24-75EB8081EE47}"/>
          </ac:spMkLst>
        </pc:spChg>
      </pc:sldChg>
      <pc:sldChg chg="addSp delSp modSp mod modAnim">
        <pc:chgData name="WU, Jianhao" userId="e6ef6475-ecfb-479b-8aaf-9489aae5f958" providerId="ADAL" clId="{58D64E82-AD91-584D-9B92-05D361482A94}" dt="2025-06-10T20:28:00.234" v="9271" actId="14100"/>
        <pc:sldMkLst>
          <pc:docMk/>
          <pc:sldMk cId="1211303732" sldId="265"/>
        </pc:sldMkLst>
        <pc:spChg chg="del">
          <ac:chgData name="WU, Jianhao" userId="e6ef6475-ecfb-479b-8aaf-9489aae5f958" providerId="ADAL" clId="{58D64E82-AD91-584D-9B92-05D361482A94}" dt="2025-06-10T20:21:29.003" v="8843" actId="478"/>
          <ac:spMkLst>
            <pc:docMk/>
            <pc:sldMk cId="1211303732" sldId="265"/>
            <ac:spMk id="2" creationId="{7F837F1B-1F2E-4C25-C757-E6CE4D5E07A0}"/>
          </ac:spMkLst>
        </pc:spChg>
        <pc:spChg chg="del mod">
          <ac:chgData name="WU, Jianhao" userId="e6ef6475-ecfb-479b-8aaf-9489aae5f958" providerId="ADAL" clId="{58D64E82-AD91-584D-9B92-05D361482A94}" dt="2025-06-10T20:21:24.251" v="8841" actId="478"/>
          <ac:spMkLst>
            <pc:docMk/>
            <pc:sldMk cId="1211303732" sldId="265"/>
            <ac:spMk id="3" creationId="{3BFA96E3-AC7F-CF19-A411-3470786BA617}"/>
          </ac:spMkLst>
        </pc:spChg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1211303732" sldId="265"/>
            <ac:spMk id="4" creationId="{276C2A1B-F66A-1817-4172-2E1670D3395A}"/>
          </ac:spMkLst>
        </pc:spChg>
        <pc:spChg chg="add del mod">
          <ac:chgData name="WU, Jianhao" userId="e6ef6475-ecfb-479b-8aaf-9489aae5f958" providerId="ADAL" clId="{58D64E82-AD91-584D-9B92-05D361482A94}" dt="2025-06-10T20:21:25.692" v="8842" actId="478"/>
          <ac:spMkLst>
            <pc:docMk/>
            <pc:sldMk cId="1211303732" sldId="265"/>
            <ac:spMk id="5" creationId="{2FA605B7-FE3F-6C6E-7589-99CE4E721236}"/>
          </ac:spMkLst>
        </pc:spChg>
        <pc:spChg chg="add mod">
          <ac:chgData name="WU, Jianhao" userId="e6ef6475-ecfb-479b-8aaf-9489aae5f958" providerId="ADAL" clId="{58D64E82-AD91-584D-9B92-05D361482A94}" dt="2025-06-10T20:23:32.368" v="9083" actId="20577"/>
          <ac:spMkLst>
            <pc:docMk/>
            <pc:sldMk cId="1211303732" sldId="265"/>
            <ac:spMk id="7" creationId="{91CEEF77-8DA1-87F1-168A-810CC11C74C0}"/>
          </ac:spMkLst>
        </pc:spChg>
        <pc:spChg chg="add mod">
          <ac:chgData name="WU, Jianhao" userId="e6ef6475-ecfb-479b-8aaf-9489aae5f958" providerId="ADAL" clId="{58D64E82-AD91-584D-9B92-05D361482A94}" dt="2025-06-10T20:27:42.081" v="9270" actId="20577"/>
          <ac:spMkLst>
            <pc:docMk/>
            <pc:sldMk cId="1211303732" sldId="265"/>
            <ac:spMk id="9" creationId="{85C96AE1-D5FE-718E-35C9-24265473F579}"/>
          </ac:spMkLst>
        </pc:spChg>
        <pc:picChg chg="add mod">
          <ac:chgData name="WU, Jianhao" userId="e6ef6475-ecfb-479b-8aaf-9489aae5f958" providerId="ADAL" clId="{58D64E82-AD91-584D-9B92-05D361482A94}" dt="2025-06-10T20:28:00.234" v="9271" actId="14100"/>
          <ac:picMkLst>
            <pc:docMk/>
            <pc:sldMk cId="1211303732" sldId="265"/>
            <ac:picMk id="8" creationId="{1E817E10-E1DE-7ACF-85FE-39FB71D2BE8B}"/>
          </ac:picMkLst>
        </pc:picChg>
      </pc:sldChg>
      <pc:sldChg chg="addSp delSp modSp mod modAnim">
        <pc:chgData name="WU, Jianhao" userId="e6ef6475-ecfb-479b-8aaf-9489aae5f958" providerId="ADAL" clId="{58D64E82-AD91-584D-9B92-05D361482A94}" dt="2025-06-10T17:29:56.623" v="3579"/>
        <pc:sldMkLst>
          <pc:docMk/>
          <pc:sldMk cId="1686064759" sldId="266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1686064759" sldId="266"/>
            <ac:spMk id="3" creationId="{3F5D5611-DDE1-8B1C-91A0-990781DADA66}"/>
          </ac:spMkLst>
        </pc:spChg>
        <pc:spChg chg="add mod">
          <ac:chgData name="WU, Jianhao" userId="e6ef6475-ecfb-479b-8aaf-9489aae5f958" providerId="ADAL" clId="{58D64E82-AD91-584D-9B92-05D361482A94}" dt="2025-06-10T17:29:43.191" v="3578" actId="14100"/>
          <ac:spMkLst>
            <pc:docMk/>
            <pc:sldMk cId="1686064759" sldId="266"/>
            <ac:spMk id="10" creationId="{17BE03DD-E121-3910-B2E8-90D0E9E2284A}"/>
          </ac:spMkLst>
        </pc:spChg>
      </pc:sldChg>
      <pc:sldChg chg="addSp delSp modSp mod modAnim">
        <pc:chgData name="WU, Jianhao" userId="e6ef6475-ecfb-479b-8aaf-9489aae5f958" providerId="ADAL" clId="{58D64E82-AD91-584D-9B92-05D361482A94}" dt="2025-06-10T17:30:16.687" v="3580"/>
        <pc:sldMkLst>
          <pc:docMk/>
          <pc:sldMk cId="1033923520" sldId="268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1033923520" sldId="268"/>
            <ac:spMk id="2" creationId="{D949B848-9C75-2BB1-96C5-C751B0E7FC5E}"/>
          </ac:spMkLst>
        </pc:spChg>
        <pc:spChg chg="mod">
          <ac:chgData name="WU, Jianhao" userId="e6ef6475-ecfb-479b-8aaf-9489aae5f958" providerId="ADAL" clId="{58D64E82-AD91-584D-9B92-05D361482A94}" dt="2025-06-10T16:58:54.561" v="3053" actId="20577"/>
          <ac:spMkLst>
            <pc:docMk/>
            <pc:sldMk cId="1033923520" sldId="268"/>
            <ac:spMk id="4" creationId="{051E2B8E-FF37-DDD0-37D5-6154C88778E2}"/>
          </ac:spMkLst>
        </pc:spChg>
        <pc:spChg chg="mod">
          <ac:chgData name="WU, Jianhao" userId="e6ef6475-ecfb-479b-8aaf-9489aae5f958" providerId="ADAL" clId="{58D64E82-AD91-584D-9B92-05D361482A94}" dt="2025-06-10T16:59:02.776" v="3056" actId="20577"/>
          <ac:spMkLst>
            <pc:docMk/>
            <pc:sldMk cId="1033923520" sldId="268"/>
            <ac:spMk id="5" creationId="{4A977E11-7CE0-3675-1B0F-D40D816245AC}"/>
          </ac:spMkLst>
        </pc:spChg>
        <pc:spChg chg="add mod">
          <ac:chgData name="WU, Jianhao" userId="e6ef6475-ecfb-479b-8aaf-9489aae5f958" providerId="ADAL" clId="{58D64E82-AD91-584D-9B92-05D361482A94}" dt="2025-06-10T17:10:04.386" v="3171" actId="1076"/>
          <ac:spMkLst>
            <pc:docMk/>
            <pc:sldMk cId="1033923520" sldId="268"/>
            <ac:spMk id="9" creationId="{E608602E-0893-393D-DAC5-420F3BE3D2A8}"/>
          </ac:spMkLst>
        </pc:spChg>
      </pc:sldChg>
      <pc:sldChg chg="addSp delSp modSp mod">
        <pc:chgData name="WU, Jianhao" userId="e6ef6475-ecfb-479b-8aaf-9489aae5f958" providerId="ADAL" clId="{58D64E82-AD91-584D-9B92-05D361482A94}" dt="2025-06-11T02:10:34.730" v="9276"/>
        <pc:sldMkLst>
          <pc:docMk/>
          <pc:sldMk cId="1064053589" sldId="269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1064053589" sldId="269"/>
            <ac:spMk id="3" creationId="{4568DA1D-86A3-952F-7D28-9ABCC460CCAE}"/>
          </ac:spMkLst>
        </pc:spChg>
        <pc:picChg chg="add mod">
          <ac:chgData name="WU, Jianhao" userId="e6ef6475-ecfb-479b-8aaf-9489aae5f958" providerId="ADAL" clId="{58D64E82-AD91-584D-9B92-05D361482A94}" dt="2025-06-11T02:10:34.730" v="9276"/>
          <ac:picMkLst>
            <pc:docMk/>
            <pc:sldMk cId="1064053589" sldId="269"/>
            <ac:picMk id="3" creationId="{AAE7E96A-94B5-1E30-1436-CA8A1FAAAD10}"/>
          </ac:picMkLst>
        </pc:picChg>
      </pc:sldChg>
      <pc:sldChg chg="addSp delSp modSp mod modAnim">
        <pc:chgData name="WU, Jianhao" userId="e6ef6475-ecfb-479b-8aaf-9489aae5f958" providerId="ADAL" clId="{58D64E82-AD91-584D-9B92-05D361482A94}" dt="2025-06-10T17:24:58.371" v="3548"/>
        <pc:sldMkLst>
          <pc:docMk/>
          <pc:sldMk cId="354208596" sldId="271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354208596" sldId="271"/>
            <ac:spMk id="3" creationId="{4568DA1D-86A3-952F-7D28-9ABCC460CCAE}"/>
          </ac:spMkLst>
        </pc:spChg>
        <pc:spChg chg="add mod">
          <ac:chgData name="WU, Jianhao" userId="e6ef6475-ecfb-479b-8aaf-9489aae5f958" providerId="ADAL" clId="{58D64E82-AD91-584D-9B92-05D361482A94}" dt="2025-06-10T17:09:16.433" v="3161" actId="1076"/>
          <ac:spMkLst>
            <pc:docMk/>
            <pc:sldMk cId="354208596" sldId="271"/>
            <ac:spMk id="5" creationId="{D2DA498C-AAD9-30B1-3601-822A9CCF3520}"/>
          </ac:spMkLst>
        </pc:spChg>
      </pc:sldChg>
      <pc:sldChg chg="delSp modSp mod">
        <pc:chgData name="WU, Jianhao" userId="e6ef6475-ecfb-479b-8aaf-9489aae5f958" providerId="ADAL" clId="{58D64E82-AD91-584D-9B92-05D361482A94}" dt="2025-06-10T15:55:25.227" v="1632" actId="20577"/>
        <pc:sldMkLst>
          <pc:docMk/>
          <pc:sldMk cId="1888111562" sldId="272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1888111562" sldId="272"/>
            <ac:spMk id="4" creationId="{DDC21CCE-4375-CE5F-6752-E9982B9AAD82}"/>
          </ac:spMkLst>
        </pc:spChg>
        <pc:spChg chg="mod">
          <ac:chgData name="WU, Jianhao" userId="e6ef6475-ecfb-479b-8aaf-9489aae5f958" providerId="ADAL" clId="{58D64E82-AD91-584D-9B92-05D361482A94}" dt="2025-06-10T15:55:25.227" v="1632" actId="20577"/>
          <ac:spMkLst>
            <pc:docMk/>
            <pc:sldMk cId="1888111562" sldId="272"/>
            <ac:spMk id="8" creationId="{241D9F95-1790-7743-F43B-05B2A46B6F4A}"/>
          </ac:spMkLst>
        </pc:spChg>
      </pc:sldChg>
      <pc:sldChg chg="delSp mod modShow">
        <pc:chgData name="WU, Jianhao" userId="e6ef6475-ecfb-479b-8aaf-9489aae5f958" providerId="ADAL" clId="{58D64E82-AD91-584D-9B92-05D361482A94}" dt="2025-06-10T15:13:31.170" v="1625"/>
        <pc:sldMkLst>
          <pc:docMk/>
          <pc:sldMk cId="4104856975" sldId="273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4104856975" sldId="273"/>
            <ac:spMk id="4" creationId="{743660B4-5C69-F9A5-2239-E6576C7A2725}"/>
          </ac:spMkLst>
        </pc:spChg>
      </pc:sldChg>
      <pc:sldChg chg="addSp delSp modSp mod modShow">
        <pc:chgData name="WU, Jianhao" userId="e6ef6475-ecfb-479b-8aaf-9489aae5f958" providerId="ADAL" clId="{58D64E82-AD91-584D-9B92-05D361482A94}" dt="2025-06-10T17:52:41.009" v="4095"/>
        <pc:sldMkLst>
          <pc:docMk/>
          <pc:sldMk cId="3255304997" sldId="274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3255304997" sldId="274"/>
            <ac:spMk id="4" creationId="{743660B4-5C69-F9A5-2239-E6576C7A2725}"/>
          </ac:spMkLst>
        </pc:spChg>
        <pc:picChg chg="add mod">
          <ac:chgData name="WU, Jianhao" userId="e6ef6475-ecfb-479b-8aaf-9489aae5f958" providerId="ADAL" clId="{58D64E82-AD91-584D-9B92-05D361482A94}" dt="2025-06-10T17:52:41.009" v="4095"/>
          <ac:picMkLst>
            <pc:docMk/>
            <pc:sldMk cId="3255304997" sldId="274"/>
            <ac:picMk id="4" creationId="{D560C788-D1D6-4450-B4FD-36188900861D}"/>
          </ac:picMkLst>
        </pc:picChg>
      </pc:sldChg>
      <pc:sldChg chg="addSp delSp modSp mod modShow">
        <pc:chgData name="WU, Jianhao" userId="e6ef6475-ecfb-479b-8aaf-9489aae5f958" providerId="ADAL" clId="{58D64E82-AD91-584D-9B92-05D361482A94}" dt="2025-06-10T17:06:51.861" v="3137" actId="1076"/>
        <pc:sldMkLst>
          <pc:docMk/>
          <pc:sldMk cId="3423345617" sldId="275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3423345617" sldId="275"/>
            <ac:spMk id="4" creationId="{743660B4-5C69-F9A5-2239-E6576C7A2725}"/>
          </ac:spMkLst>
        </pc:spChg>
        <pc:spChg chg="mod">
          <ac:chgData name="WU, Jianhao" userId="e6ef6475-ecfb-479b-8aaf-9489aae5f958" providerId="ADAL" clId="{58D64E82-AD91-584D-9B92-05D361482A94}" dt="2025-06-10T17:06:51.861" v="3137" actId="1076"/>
          <ac:spMkLst>
            <pc:docMk/>
            <pc:sldMk cId="3423345617" sldId="275"/>
            <ac:spMk id="7" creationId="{A3862E41-E67C-7CB8-36BF-539C2ACA521B}"/>
          </ac:spMkLst>
        </pc:spChg>
        <pc:picChg chg="mod">
          <ac:chgData name="WU, Jianhao" userId="e6ef6475-ecfb-479b-8aaf-9489aae5f958" providerId="ADAL" clId="{58D64E82-AD91-584D-9B92-05D361482A94}" dt="2025-06-10T17:05:24.686" v="3093" actId="1076"/>
          <ac:picMkLst>
            <pc:docMk/>
            <pc:sldMk cId="3423345617" sldId="275"/>
            <ac:picMk id="3" creationId="{5B761514-16B8-2AF2-64EF-A4ED7520A7AD}"/>
          </ac:picMkLst>
        </pc:picChg>
        <pc:picChg chg="add del mod">
          <ac:chgData name="WU, Jianhao" userId="e6ef6475-ecfb-479b-8aaf-9489aae5f958" providerId="ADAL" clId="{58D64E82-AD91-584D-9B92-05D361482A94}" dt="2025-06-10T16:29:39.342" v="2194" actId="478"/>
          <ac:picMkLst>
            <pc:docMk/>
            <pc:sldMk cId="3423345617" sldId="275"/>
            <ac:picMk id="8" creationId="{DA55738D-AA88-AFE7-5475-4A81D4F4A60E}"/>
          </ac:picMkLst>
        </pc:picChg>
        <pc:picChg chg="add del mod">
          <ac:chgData name="WU, Jianhao" userId="e6ef6475-ecfb-479b-8aaf-9489aae5f958" providerId="ADAL" clId="{58D64E82-AD91-584D-9B92-05D361482A94}" dt="2025-06-10T16:30:07.283" v="2198" actId="478"/>
          <ac:picMkLst>
            <pc:docMk/>
            <pc:sldMk cId="3423345617" sldId="275"/>
            <ac:picMk id="11" creationId="{51A179C8-7E00-D179-E150-F964B436C323}"/>
          </ac:picMkLst>
        </pc:picChg>
        <pc:picChg chg="add del mod">
          <ac:chgData name="WU, Jianhao" userId="e6ef6475-ecfb-479b-8aaf-9489aae5f958" providerId="ADAL" clId="{58D64E82-AD91-584D-9B92-05D361482A94}" dt="2025-06-10T16:31:01.185" v="2206" actId="478"/>
          <ac:picMkLst>
            <pc:docMk/>
            <pc:sldMk cId="3423345617" sldId="275"/>
            <ac:picMk id="13" creationId="{9C535E7A-EBA7-9CF6-D1BB-BFCB25F5810C}"/>
          </ac:picMkLst>
        </pc:picChg>
        <pc:picChg chg="add mod">
          <ac:chgData name="WU, Jianhao" userId="e6ef6475-ecfb-479b-8aaf-9489aae5f958" providerId="ADAL" clId="{58D64E82-AD91-584D-9B92-05D361482A94}" dt="2025-06-10T16:31:23.966" v="2210"/>
          <ac:picMkLst>
            <pc:docMk/>
            <pc:sldMk cId="3423345617" sldId="275"/>
            <ac:picMk id="15" creationId="{03F01D41-6DC2-BED1-0912-A203613BAFF9}"/>
          </ac:picMkLst>
        </pc:picChg>
      </pc:sldChg>
      <pc:sldChg chg="delSp mod modShow">
        <pc:chgData name="WU, Jianhao" userId="e6ef6475-ecfb-479b-8aaf-9489aae5f958" providerId="ADAL" clId="{58D64E82-AD91-584D-9B92-05D361482A94}" dt="2025-06-10T15:13:31.170" v="1625"/>
        <pc:sldMkLst>
          <pc:docMk/>
          <pc:sldMk cId="2894671543" sldId="277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2894671543" sldId="277"/>
            <ac:spMk id="4" creationId="{743660B4-5C69-F9A5-2239-E6576C7A2725}"/>
          </ac:spMkLst>
        </pc:spChg>
      </pc:sldChg>
      <pc:sldChg chg="delSp mod modShow">
        <pc:chgData name="WU, Jianhao" userId="e6ef6475-ecfb-479b-8aaf-9489aae5f958" providerId="ADAL" clId="{58D64E82-AD91-584D-9B92-05D361482A94}" dt="2025-06-10T15:13:31.170" v="1625"/>
        <pc:sldMkLst>
          <pc:docMk/>
          <pc:sldMk cId="3048544895" sldId="278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3048544895" sldId="278"/>
            <ac:spMk id="4" creationId="{743660B4-5C69-F9A5-2239-E6576C7A2725}"/>
          </ac:spMkLst>
        </pc:spChg>
      </pc:sldChg>
      <pc:sldChg chg="addSp delSp modSp mod ord">
        <pc:chgData name="WU, Jianhao" userId="e6ef6475-ecfb-479b-8aaf-9489aae5f958" providerId="ADAL" clId="{58D64E82-AD91-584D-9B92-05D361482A94}" dt="2025-06-11T02:10:09.266" v="9273"/>
        <pc:sldMkLst>
          <pc:docMk/>
          <pc:sldMk cId="1678353001" sldId="279"/>
        </pc:sldMkLst>
        <pc:spChg chg="add del mod">
          <ac:chgData name="WU, Jianhao" userId="e6ef6475-ecfb-479b-8aaf-9489aae5f958" providerId="ADAL" clId="{58D64E82-AD91-584D-9B92-05D361482A94}" dt="2025-06-10T19:11:45.937" v="5469" actId="33987"/>
          <ac:spMkLst>
            <pc:docMk/>
            <pc:sldMk cId="1678353001" sldId="279"/>
            <ac:spMk id="2" creationId="{162CD0EE-95F6-2498-5311-6934D6274A7B}"/>
          </ac:spMkLst>
        </pc:spChg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1678353001" sldId="279"/>
            <ac:spMk id="2" creationId="{D949B848-9C75-2BB1-96C5-C751B0E7FC5E}"/>
          </ac:spMkLst>
        </pc:spChg>
        <pc:spChg chg="add mod">
          <ac:chgData name="WU, Jianhao" userId="e6ef6475-ecfb-479b-8aaf-9489aae5f958" providerId="ADAL" clId="{58D64E82-AD91-584D-9B92-05D361482A94}" dt="2025-06-10T17:10:23.999" v="3175" actId="1076"/>
          <ac:spMkLst>
            <pc:docMk/>
            <pc:sldMk cId="1678353001" sldId="279"/>
            <ac:spMk id="3" creationId="{5ACFE8E7-0738-BD1B-83CC-05693BBFD35E}"/>
          </ac:spMkLst>
        </pc:spChg>
        <pc:spChg chg="mod">
          <ac:chgData name="WU, Jianhao" userId="e6ef6475-ecfb-479b-8aaf-9489aae5f958" providerId="ADAL" clId="{58D64E82-AD91-584D-9B92-05D361482A94}" dt="2025-06-10T19:12:35.585" v="5494" actId="14100"/>
          <ac:spMkLst>
            <pc:docMk/>
            <pc:sldMk cId="1678353001" sldId="279"/>
            <ac:spMk id="4" creationId="{051E2B8E-FF37-DDD0-37D5-6154C88778E2}"/>
          </ac:spMkLst>
        </pc:spChg>
        <pc:spChg chg="add del mod">
          <ac:chgData name="WU, Jianhao" userId="e6ef6475-ecfb-479b-8aaf-9489aae5f958" providerId="ADAL" clId="{58D64E82-AD91-584D-9B92-05D361482A94}" dt="2025-06-10T17:11:15.714" v="3192" actId="22"/>
          <ac:spMkLst>
            <pc:docMk/>
            <pc:sldMk cId="1678353001" sldId="279"/>
            <ac:spMk id="9" creationId="{2CD9242E-AEF8-765B-4315-F8609A1F6606}"/>
          </ac:spMkLst>
        </pc:spChg>
        <pc:spChg chg="add del mod">
          <ac:chgData name="WU, Jianhao" userId="e6ef6475-ecfb-479b-8aaf-9489aae5f958" providerId="ADAL" clId="{58D64E82-AD91-584D-9B92-05D361482A94}" dt="2025-06-10T17:11:14.469" v="3190" actId="767"/>
          <ac:spMkLst>
            <pc:docMk/>
            <pc:sldMk cId="1678353001" sldId="279"/>
            <ac:spMk id="11" creationId="{A32D091A-B136-7554-23F8-9CDA1C8A3247}"/>
          </ac:spMkLst>
        </pc:spChg>
        <pc:spChg chg="add del mod">
          <ac:chgData name="WU, Jianhao" userId="e6ef6475-ecfb-479b-8aaf-9489aae5f958" providerId="ADAL" clId="{58D64E82-AD91-584D-9B92-05D361482A94}" dt="2025-06-10T19:11:54.903" v="5471" actId="13822"/>
          <ac:spMkLst>
            <pc:docMk/>
            <pc:sldMk cId="1678353001" sldId="279"/>
            <ac:spMk id="13" creationId="{1BB929D5-C2A0-4152-DACF-E8C9A2675294}"/>
          </ac:spMkLst>
        </pc:spChg>
        <pc:picChg chg="add mod">
          <ac:chgData name="WU, Jianhao" userId="e6ef6475-ecfb-479b-8aaf-9489aae5f958" providerId="ADAL" clId="{58D64E82-AD91-584D-9B92-05D361482A94}" dt="2025-06-11T02:10:09.266" v="9273"/>
          <ac:picMkLst>
            <pc:docMk/>
            <pc:sldMk cId="1678353001" sldId="279"/>
            <ac:picMk id="2" creationId="{AF8AC36B-9AA2-5C8F-B340-48F5A97BF60D}"/>
          </ac:picMkLst>
        </pc:picChg>
      </pc:sldChg>
      <pc:sldChg chg="delSp">
        <pc:chgData name="WU, Jianhao" userId="e6ef6475-ecfb-479b-8aaf-9489aae5f958" providerId="ADAL" clId="{58D64E82-AD91-584D-9B92-05D361482A94}" dt="2025-06-10T15:13:31.170" v="1625"/>
        <pc:sldMkLst>
          <pc:docMk/>
          <pc:sldMk cId="131341632" sldId="280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131341632" sldId="280"/>
            <ac:spMk id="3" creationId="{4568DA1D-86A3-952F-7D28-9ABCC460CCAE}"/>
          </ac:spMkLst>
        </pc:spChg>
      </pc:sldChg>
      <pc:sldChg chg="delSp modSp mod">
        <pc:chgData name="WU, Jianhao" userId="e6ef6475-ecfb-479b-8aaf-9489aae5f958" providerId="ADAL" clId="{58D64E82-AD91-584D-9B92-05D361482A94}" dt="2025-06-10T17:34:35.822" v="3841" actId="1035"/>
        <pc:sldMkLst>
          <pc:docMk/>
          <pc:sldMk cId="1300360699" sldId="281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1300360699" sldId="281"/>
            <ac:spMk id="3" creationId="{4568DA1D-86A3-952F-7D28-9ABCC460CCAE}"/>
          </ac:spMkLst>
        </pc:spChg>
        <pc:picChg chg="mod">
          <ac:chgData name="WU, Jianhao" userId="e6ef6475-ecfb-479b-8aaf-9489aae5f958" providerId="ADAL" clId="{58D64E82-AD91-584D-9B92-05D361482A94}" dt="2025-06-10T17:34:35.822" v="3841" actId="1035"/>
          <ac:picMkLst>
            <pc:docMk/>
            <pc:sldMk cId="1300360699" sldId="281"/>
            <ac:picMk id="5" creationId="{0B1F291B-F4BF-21DF-FE62-0E95FEF91126}"/>
          </ac:picMkLst>
        </pc:picChg>
      </pc:sldChg>
      <pc:sldChg chg="addSp delSp modSp mod">
        <pc:chgData name="WU, Jianhao" userId="e6ef6475-ecfb-479b-8aaf-9489aae5f958" providerId="ADAL" clId="{58D64E82-AD91-584D-9B92-05D361482A94}" dt="2025-06-10T17:20:47.382" v="3539" actId="20577"/>
        <pc:sldMkLst>
          <pc:docMk/>
          <pc:sldMk cId="631836089" sldId="282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631836089" sldId="282"/>
            <ac:spMk id="2" creationId="{D949B848-9C75-2BB1-96C5-C751B0E7FC5E}"/>
          </ac:spMkLst>
        </pc:spChg>
        <pc:spChg chg="add mod">
          <ac:chgData name="WU, Jianhao" userId="e6ef6475-ecfb-479b-8aaf-9489aae5f958" providerId="ADAL" clId="{58D64E82-AD91-584D-9B92-05D361482A94}" dt="2025-06-10T17:10:13.925" v="3173" actId="1076"/>
          <ac:spMkLst>
            <pc:docMk/>
            <pc:sldMk cId="631836089" sldId="282"/>
            <ac:spMk id="5" creationId="{B7F3E6C0-6A8F-EDF3-E83D-58E2D1E52B5C}"/>
          </ac:spMkLst>
        </pc:spChg>
        <pc:spChg chg="add del">
          <ac:chgData name="WU, Jianhao" userId="e6ef6475-ecfb-479b-8aaf-9489aae5f958" providerId="ADAL" clId="{58D64E82-AD91-584D-9B92-05D361482A94}" dt="2025-06-10T17:16:12.395" v="3318"/>
          <ac:spMkLst>
            <pc:docMk/>
            <pc:sldMk cId="631836089" sldId="282"/>
            <ac:spMk id="9" creationId="{1D90B855-8641-FF98-1E26-E93CFCB29358}"/>
          </ac:spMkLst>
        </pc:spChg>
        <pc:spChg chg="mod">
          <ac:chgData name="WU, Jianhao" userId="e6ef6475-ecfb-479b-8aaf-9489aae5f958" providerId="ADAL" clId="{58D64E82-AD91-584D-9B92-05D361482A94}" dt="2025-06-10T17:16:58.920" v="3326" actId="1076"/>
          <ac:spMkLst>
            <pc:docMk/>
            <pc:sldMk cId="631836089" sldId="282"/>
            <ac:spMk id="13" creationId="{7FE00985-01E4-61D0-ACF1-C1C271CE725F}"/>
          </ac:spMkLst>
        </pc:spChg>
        <pc:spChg chg="add mod">
          <ac:chgData name="WU, Jianhao" userId="e6ef6475-ecfb-479b-8aaf-9489aae5f958" providerId="ADAL" clId="{58D64E82-AD91-584D-9B92-05D361482A94}" dt="2025-06-10T17:20:47.382" v="3539" actId="20577"/>
          <ac:spMkLst>
            <pc:docMk/>
            <pc:sldMk cId="631836089" sldId="282"/>
            <ac:spMk id="15" creationId="{803B231E-4563-0182-59DC-02455934C3A4}"/>
          </ac:spMkLst>
        </pc:spChg>
        <pc:picChg chg="del">
          <ac:chgData name="WU, Jianhao" userId="e6ef6475-ecfb-479b-8aaf-9489aae5f958" providerId="ADAL" clId="{58D64E82-AD91-584D-9B92-05D361482A94}" dt="2025-06-10T17:16:08.459" v="3316" actId="478"/>
          <ac:picMkLst>
            <pc:docMk/>
            <pc:sldMk cId="631836089" sldId="282"/>
            <ac:picMk id="10" creationId="{4499BE0D-71FC-4A9F-F9FA-F5CD076A8C25}"/>
          </ac:picMkLst>
        </pc:picChg>
        <pc:picChg chg="add mod">
          <ac:chgData name="WU, Jianhao" userId="e6ef6475-ecfb-479b-8aaf-9489aae5f958" providerId="ADAL" clId="{58D64E82-AD91-584D-9B92-05D361482A94}" dt="2025-06-10T17:16:32.388" v="3323" actId="1076"/>
          <ac:picMkLst>
            <pc:docMk/>
            <pc:sldMk cId="631836089" sldId="282"/>
            <ac:picMk id="12" creationId="{7CD89B73-6554-233D-3CA5-AAAEC44653E4}"/>
          </ac:picMkLst>
        </pc:picChg>
        <pc:cxnChg chg="add mod">
          <ac:chgData name="WU, Jianhao" userId="e6ef6475-ecfb-479b-8aaf-9489aae5f958" providerId="ADAL" clId="{58D64E82-AD91-584D-9B92-05D361482A94}" dt="2025-06-10T17:18:51.708" v="3500" actId="208"/>
          <ac:cxnSpMkLst>
            <pc:docMk/>
            <pc:sldMk cId="631836089" sldId="282"/>
            <ac:cxnSpMk id="17" creationId="{D382118A-6824-2712-67A9-E5B3D89CB85B}"/>
          </ac:cxnSpMkLst>
        </pc:cxnChg>
      </pc:sldChg>
      <pc:sldChg chg="delSp mod modShow">
        <pc:chgData name="WU, Jianhao" userId="e6ef6475-ecfb-479b-8aaf-9489aae5f958" providerId="ADAL" clId="{58D64E82-AD91-584D-9B92-05D361482A94}" dt="2025-06-10T16:57:13.650" v="2957" actId="729"/>
        <pc:sldMkLst>
          <pc:docMk/>
          <pc:sldMk cId="3876221823" sldId="283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3876221823" sldId="283"/>
            <ac:spMk id="3" creationId="{4568DA1D-86A3-952F-7D28-9ABCC460CCAE}"/>
          </ac:spMkLst>
        </pc:spChg>
      </pc:sldChg>
      <pc:sldChg chg="addSp delSp modSp new mod setBg delAnim modAnim">
        <pc:chgData name="WU, Jianhao" userId="e6ef6475-ecfb-479b-8aaf-9489aae5f958" providerId="ADAL" clId="{58D64E82-AD91-584D-9B92-05D361482A94}" dt="2025-06-10T17:13:55.771" v="3216" actId="20577"/>
        <pc:sldMkLst>
          <pc:docMk/>
          <pc:sldMk cId="3513889961" sldId="284"/>
        </pc:sldMkLst>
        <pc:spChg chg="mod">
          <ac:chgData name="WU, Jianhao" userId="e6ef6475-ecfb-479b-8aaf-9489aae5f958" providerId="ADAL" clId="{58D64E82-AD91-584D-9B92-05D361482A94}" dt="2025-06-10T10:43:21.007" v="1224" actId="1076"/>
          <ac:spMkLst>
            <pc:docMk/>
            <pc:sldMk cId="3513889961" sldId="284"/>
            <ac:spMk id="2" creationId="{A0E7AE1A-14A4-8B1F-7295-A42CC1AAE92C}"/>
          </ac:spMkLst>
        </pc:spChg>
        <pc:spChg chg="mod">
          <ac:chgData name="WU, Jianhao" userId="e6ef6475-ecfb-479b-8aaf-9489aae5f958" providerId="ADAL" clId="{58D64E82-AD91-584D-9B92-05D361482A94}" dt="2025-06-10T17:13:55.771" v="3216" actId="20577"/>
          <ac:spMkLst>
            <pc:docMk/>
            <pc:sldMk cId="3513889961" sldId="284"/>
            <ac:spMk id="3" creationId="{DD41DE3B-A33A-F45C-D233-58E17813D028}"/>
          </ac:spMkLst>
        </pc:spChg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3513889961" sldId="284"/>
            <ac:spMk id="4" creationId="{E21DBA3B-0765-0FE8-46C3-DF28720D9ECE}"/>
          </ac:spMkLst>
        </pc:spChg>
        <pc:spChg chg="add del mod">
          <ac:chgData name="WU, Jianhao" userId="e6ef6475-ecfb-479b-8aaf-9489aae5f958" providerId="ADAL" clId="{58D64E82-AD91-584D-9B92-05D361482A94}" dt="2025-06-10T10:12:15.358" v="418" actId="478"/>
          <ac:spMkLst>
            <pc:docMk/>
            <pc:sldMk cId="3513889961" sldId="284"/>
            <ac:spMk id="5" creationId="{95831A8E-C010-A735-7868-BB8A801BDEEC}"/>
          </ac:spMkLst>
        </pc:spChg>
        <pc:spChg chg="add mod">
          <ac:chgData name="WU, Jianhao" userId="e6ef6475-ecfb-479b-8aaf-9489aae5f958" providerId="ADAL" clId="{58D64E82-AD91-584D-9B92-05D361482A94}" dt="2025-06-10T11:25:51.428" v="1617" actId="14100"/>
          <ac:spMkLst>
            <pc:docMk/>
            <pc:sldMk cId="3513889961" sldId="284"/>
            <ac:spMk id="6" creationId="{35589F8E-B549-A20C-8214-55AA68AB7F54}"/>
          </ac:spMkLst>
        </pc:spChg>
        <pc:spChg chg="add mod">
          <ac:chgData name="WU, Jianhao" userId="e6ef6475-ecfb-479b-8aaf-9489aae5f958" providerId="ADAL" clId="{58D64E82-AD91-584D-9B92-05D361482A94}" dt="2025-06-10T11:25:46.122" v="1616" actId="14100"/>
          <ac:spMkLst>
            <pc:docMk/>
            <pc:sldMk cId="3513889961" sldId="284"/>
            <ac:spMk id="7" creationId="{741AD9D1-0CC0-1F7D-6836-1E56718DEFD2}"/>
          </ac:spMkLst>
        </pc:spChg>
      </pc:sldChg>
      <pc:sldChg chg="addSp delSp modSp new mod setBg">
        <pc:chgData name="WU, Jianhao" userId="e6ef6475-ecfb-479b-8aaf-9489aae5f958" providerId="ADAL" clId="{58D64E82-AD91-584D-9B92-05D361482A94}" dt="2025-06-10T15:13:31.170" v="1625"/>
        <pc:sldMkLst>
          <pc:docMk/>
          <pc:sldMk cId="4168236447" sldId="285"/>
        </pc:sldMkLst>
        <pc:spChg chg="del mod">
          <ac:chgData name="WU, Jianhao" userId="e6ef6475-ecfb-479b-8aaf-9489aae5f958" providerId="ADAL" clId="{58D64E82-AD91-584D-9B92-05D361482A94}" dt="2025-06-10T11:16:31.763" v="1399" actId="478"/>
          <ac:spMkLst>
            <pc:docMk/>
            <pc:sldMk cId="4168236447" sldId="285"/>
            <ac:spMk id="2" creationId="{E78E7BA2-AAE3-58AC-1E4D-E68ED3D69F47}"/>
          </ac:spMkLst>
        </pc:spChg>
        <pc:spChg chg="del mod">
          <ac:chgData name="WU, Jianhao" userId="e6ef6475-ecfb-479b-8aaf-9489aae5f958" providerId="ADAL" clId="{58D64E82-AD91-584D-9B92-05D361482A94}" dt="2025-06-10T11:16:40.340" v="1403" actId="478"/>
          <ac:spMkLst>
            <pc:docMk/>
            <pc:sldMk cId="4168236447" sldId="285"/>
            <ac:spMk id="3" creationId="{A9446E9B-C0B7-94C8-8004-79E1E282B226}"/>
          </ac:spMkLst>
        </pc:spChg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4168236447" sldId="285"/>
            <ac:spMk id="4" creationId="{B93AC719-F920-FFCD-E0DB-209BC2D4B0C7}"/>
          </ac:spMkLst>
        </pc:spChg>
        <pc:spChg chg="add del mod">
          <ac:chgData name="WU, Jianhao" userId="e6ef6475-ecfb-479b-8aaf-9489aae5f958" providerId="ADAL" clId="{58D64E82-AD91-584D-9B92-05D361482A94}" dt="2025-06-10T11:17:06.506" v="1404" actId="478"/>
          <ac:spMkLst>
            <pc:docMk/>
            <pc:sldMk cId="4168236447" sldId="285"/>
            <ac:spMk id="6" creationId="{D22CAE48-08E2-65F1-97E4-69AF8ED06A11}"/>
          </ac:spMkLst>
        </pc:spChg>
        <pc:spChg chg="add mod">
          <ac:chgData name="WU, Jianhao" userId="e6ef6475-ecfb-479b-8aaf-9489aae5f958" providerId="ADAL" clId="{58D64E82-AD91-584D-9B92-05D361482A94}" dt="2025-06-10T11:17:43.471" v="1425" actId="1076"/>
          <ac:spMkLst>
            <pc:docMk/>
            <pc:sldMk cId="4168236447" sldId="285"/>
            <ac:spMk id="8" creationId="{E0D3D87C-9497-FA43-2309-35B0EB992B6C}"/>
          </ac:spMkLst>
        </pc:spChg>
      </pc:sldChg>
      <pc:sldChg chg="delSp modSp add mod setBg">
        <pc:chgData name="WU, Jianhao" userId="e6ef6475-ecfb-479b-8aaf-9489aae5f958" providerId="ADAL" clId="{58D64E82-AD91-584D-9B92-05D361482A94}" dt="2025-06-10T15:13:31.170" v="1625"/>
        <pc:sldMkLst>
          <pc:docMk/>
          <pc:sldMk cId="1813971523" sldId="286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1813971523" sldId="286"/>
            <ac:spMk id="4" creationId="{B93AC719-F920-FFCD-E0DB-209BC2D4B0C7}"/>
          </ac:spMkLst>
        </pc:spChg>
        <pc:spChg chg="mod">
          <ac:chgData name="WU, Jianhao" userId="e6ef6475-ecfb-479b-8aaf-9489aae5f958" providerId="ADAL" clId="{58D64E82-AD91-584D-9B92-05D361482A94}" dt="2025-06-10T11:19:29.792" v="1534" actId="1076"/>
          <ac:spMkLst>
            <pc:docMk/>
            <pc:sldMk cId="1813971523" sldId="286"/>
            <ac:spMk id="8" creationId="{E0D3D87C-9497-FA43-2309-35B0EB992B6C}"/>
          </ac:spMkLst>
        </pc:spChg>
      </pc:sldChg>
      <pc:sldChg chg="delSp modSp add mod ord">
        <pc:chgData name="WU, Jianhao" userId="e6ef6475-ecfb-479b-8aaf-9489aae5f958" providerId="ADAL" clId="{58D64E82-AD91-584D-9B92-05D361482A94}" dt="2025-06-10T19:35:41.314" v="6894" actId="20577"/>
        <pc:sldMkLst>
          <pc:docMk/>
          <pc:sldMk cId="910987992" sldId="287"/>
        </pc:sldMkLst>
        <pc:spChg chg="del">
          <ac:chgData name="WU, Jianhao" userId="e6ef6475-ecfb-479b-8aaf-9489aae5f958" providerId="ADAL" clId="{58D64E82-AD91-584D-9B92-05D361482A94}" dt="2025-06-10T15:13:31.170" v="1625"/>
          <ac:spMkLst>
            <pc:docMk/>
            <pc:sldMk cId="910987992" sldId="287"/>
            <ac:spMk id="4" creationId="{B93AC719-F920-FFCD-E0DB-209BC2D4B0C7}"/>
          </ac:spMkLst>
        </pc:spChg>
        <pc:spChg chg="mod">
          <ac:chgData name="WU, Jianhao" userId="e6ef6475-ecfb-479b-8aaf-9489aae5f958" providerId="ADAL" clId="{58D64E82-AD91-584D-9B92-05D361482A94}" dt="2025-06-10T19:35:41.314" v="6894" actId="20577"/>
          <ac:spMkLst>
            <pc:docMk/>
            <pc:sldMk cId="910987992" sldId="287"/>
            <ac:spMk id="8" creationId="{E0D3D87C-9497-FA43-2309-35B0EB992B6C}"/>
          </ac:spMkLst>
        </pc:spChg>
      </pc:sldChg>
      <pc:sldChg chg="addSp delSp modSp new mod setBg modAnim">
        <pc:chgData name="WU, Jianhao" userId="e6ef6475-ecfb-479b-8aaf-9489aae5f958" providerId="ADAL" clId="{58D64E82-AD91-584D-9B92-05D361482A94}" dt="2025-06-10T17:08:13.178" v="3156" actId="20577"/>
        <pc:sldMkLst>
          <pc:docMk/>
          <pc:sldMk cId="3254356290" sldId="288"/>
        </pc:sldMkLst>
        <pc:spChg chg="mod">
          <ac:chgData name="WU, Jianhao" userId="e6ef6475-ecfb-479b-8aaf-9489aae5f958" providerId="ADAL" clId="{58D64E82-AD91-584D-9B92-05D361482A94}" dt="2025-06-10T16:17:16.170" v="1758" actId="20577"/>
          <ac:spMkLst>
            <pc:docMk/>
            <pc:sldMk cId="3254356290" sldId="288"/>
            <ac:spMk id="2" creationId="{D0D7EB80-7049-E2DC-5F7F-77B3FE98D488}"/>
          </ac:spMkLst>
        </pc:spChg>
        <pc:spChg chg="del">
          <ac:chgData name="WU, Jianhao" userId="e6ef6475-ecfb-479b-8aaf-9489aae5f958" providerId="ADAL" clId="{58D64E82-AD91-584D-9B92-05D361482A94}" dt="2025-06-10T15:58:14.169" v="1639"/>
          <ac:spMkLst>
            <pc:docMk/>
            <pc:sldMk cId="3254356290" sldId="288"/>
            <ac:spMk id="3" creationId="{18D942BA-1C2B-268C-4C87-9A49E1D2AFD6}"/>
          </ac:spMkLst>
        </pc:spChg>
        <pc:spChg chg="add mod">
          <ac:chgData name="WU, Jianhao" userId="e6ef6475-ecfb-479b-8aaf-9489aae5f958" providerId="ADAL" clId="{58D64E82-AD91-584D-9B92-05D361482A94}" dt="2025-06-10T16:19:18.985" v="2020" actId="1076"/>
          <ac:spMkLst>
            <pc:docMk/>
            <pc:sldMk cId="3254356290" sldId="288"/>
            <ac:spMk id="5" creationId="{F6CE04DB-F6A0-699F-7C88-06C50D632669}"/>
          </ac:spMkLst>
        </pc:spChg>
        <pc:spChg chg="add del mod">
          <ac:chgData name="WU, Jianhao" userId="e6ef6475-ecfb-479b-8aaf-9489aae5f958" providerId="ADAL" clId="{58D64E82-AD91-584D-9B92-05D361482A94}" dt="2025-06-10T16:00:01.462" v="1678" actId="478"/>
          <ac:spMkLst>
            <pc:docMk/>
            <pc:sldMk cId="3254356290" sldId="288"/>
            <ac:spMk id="8" creationId="{FB8F17CC-23CA-B4C7-E9FA-1E753E0E16BD}"/>
          </ac:spMkLst>
        </pc:spChg>
        <pc:spChg chg="add del mod">
          <ac:chgData name="WU, Jianhao" userId="e6ef6475-ecfb-479b-8aaf-9489aae5f958" providerId="ADAL" clId="{58D64E82-AD91-584D-9B92-05D361482A94}" dt="2025-06-10T16:00:23.993" v="1682" actId="478"/>
          <ac:spMkLst>
            <pc:docMk/>
            <pc:sldMk cId="3254356290" sldId="288"/>
            <ac:spMk id="9" creationId="{1AC0AA09-CCC5-8A11-12C5-AFDC167E8E4F}"/>
          </ac:spMkLst>
        </pc:spChg>
        <pc:spChg chg="add mod">
          <ac:chgData name="WU, Jianhao" userId="e6ef6475-ecfb-479b-8aaf-9489aae5f958" providerId="ADAL" clId="{58D64E82-AD91-584D-9B92-05D361482A94}" dt="2025-06-10T16:16:23.889" v="1739" actId="1076"/>
          <ac:spMkLst>
            <pc:docMk/>
            <pc:sldMk cId="3254356290" sldId="288"/>
            <ac:spMk id="12" creationId="{985A13A0-C735-7BA7-B4CD-9AFCDAFFD0D6}"/>
          </ac:spMkLst>
        </pc:spChg>
        <pc:spChg chg="add mod">
          <ac:chgData name="WU, Jianhao" userId="e6ef6475-ecfb-479b-8aaf-9489aae5f958" providerId="ADAL" clId="{58D64E82-AD91-584D-9B92-05D361482A94}" dt="2025-06-10T16:21:26.841" v="2186" actId="113"/>
          <ac:spMkLst>
            <pc:docMk/>
            <pc:sldMk cId="3254356290" sldId="288"/>
            <ac:spMk id="21" creationId="{4771D4D7-C092-538C-EFE0-360DB64FD5B9}"/>
          </ac:spMkLst>
        </pc:spChg>
        <pc:spChg chg="add mod">
          <ac:chgData name="WU, Jianhao" userId="e6ef6475-ecfb-479b-8aaf-9489aae5f958" providerId="ADAL" clId="{58D64E82-AD91-584D-9B92-05D361482A94}" dt="2025-06-10T17:08:13.178" v="3156" actId="20577"/>
          <ac:spMkLst>
            <pc:docMk/>
            <pc:sldMk cId="3254356290" sldId="288"/>
            <ac:spMk id="24" creationId="{57E02C15-E451-D465-25A9-049D39E3593D}"/>
          </ac:spMkLst>
        </pc:spChg>
        <pc:picChg chg="add mod">
          <ac:chgData name="WU, Jianhao" userId="e6ef6475-ecfb-479b-8aaf-9489aae5f958" providerId="ADAL" clId="{58D64E82-AD91-584D-9B92-05D361482A94}" dt="2025-06-10T15:58:49.799" v="1668" actId="1076"/>
          <ac:picMkLst>
            <pc:docMk/>
            <pc:sldMk cId="3254356290" sldId="288"/>
            <ac:picMk id="4" creationId="{8B86692B-7219-A574-E040-C4C8B1FF887C}"/>
          </ac:picMkLst>
        </pc:picChg>
        <pc:picChg chg="add mod">
          <ac:chgData name="WU, Jianhao" userId="e6ef6475-ecfb-479b-8aaf-9489aae5f958" providerId="ADAL" clId="{58D64E82-AD91-584D-9B92-05D361482A94}" dt="2025-06-10T16:31:34.783" v="2212"/>
          <ac:picMkLst>
            <pc:docMk/>
            <pc:sldMk cId="3254356290" sldId="288"/>
            <ac:picMk id="23" creationId="{C1FDC0AA-4691-22E6-5C57-EF2A9660EC92}"/>
          </ac:picMkLst>
        </pc:picChg>
        <pc:cxnChg chg="add del">
          <ac:chgData name="WU, Jianhao" userId="e6ef6475-ecfb-479b-8aaf-9489aae5f958" providerId="ADAL" clId="{58D64E82-AD91-584D-9B92-05D361482A94}" dt="2025-06-10T15:59:42.360" v="1674" actId="478"/>
          <ac:cxnSpMkLst>
            <pc:docMk/>
            <pc:sldMk cId="3254356290" sldId="288"/>
            <ac:cxnSpMk id="7" creationId="{461D6187-B95B-B52B-74CD-E446BFE9CAE7}"/>
          </ac:cxnSpMkLst>
        </pc:cxnChg>
        <pc:cxnChg chg="add mod">
          <ac:chgData name="WU, Jianhao" userId="e6ef6475-ecfb-479b-8aaf-9489aae5f958" providerId="ADAL" clId="{58D64E82-AD91-584D-9B92-05D361482A94}" dt="2025-06-10T16:19:23.706" v="2022" actId="14100"/>
          <ac:cxnSpMkLst>
            <pc:docMk/>
            <pc:sldMk cId="3254356290" sldId="288"/>
            <ac:cxnSpMk id="11" creationId="{96836282-80D2-1855-1FDF-251B3AE6206A}"/>
          </ac:cxnSpMkLst>
        </pc:cxnChg>
        <pc:cxnChg chg="add mod">
          <ac:chgData name="WU, Jianhao" userId="e6ef6475-ecfb-479b-8aaf-9489aae5f958" providerId="ADAL" clId="{58D64E82-AD91-584D-9B92-05D361482A94}" dt="2025-06-10T16:17:03.863" v="1748" actId="14100"/>
          <ac:cxnSpMkLst>
            <pc:docMk/>
            <pc:sldMk cId="3254356290" sldId="288"/>
            <ac:cxnSpMk id="14" creationId="{C84AB60F-097B-A588-A209-2C4D46CA7C99}"/>
          </ac:cxnSpMkLst>
        </pc:cxnChg>
        <pc:cxnChg chg="add mod">
          <ac:chgData name="WU, Jianhao" userId="e6ef6475-ecfb-479b-8aaf-9489aae5f958" providerId="ADAL" clId="{58D64E82-AD91-584D-9B92-05D361482A94}" dt="2025-06-10T16:16:52.116" v="1744" actId="14100"/>
          <ac:cxnSpMkLst>
            <pc:docMk/>
            <pc:sldMk cId="3254356290" sldId="288"/>
            <ac:cxnSpMk id="15" creationId="{53BB023D-A22A-21D1-1318-4498B73CDB4C}"/>
          </ac:cxnSpMkLst>
        </pc:cxnChg>
      </pc:sldChg>
      <pc:sldChg chg="addSp modSp new mod setBg">
        <pc:chgData name="WU, Jianhao" userId="e6ef6475-ecfb-479b-8aaf-9489aae5f958" providerId="ADAL" clId="{58D64E82-AD91-584D-9B92-05D361482A94}" dt="2025-06-11T05:50:40.799" v="9294" actId="14100"/>
        <pc:sldMkLst>
          <pc:docMk/>
          <pc:sldMk cId="3195908861" sldId="289"/>
        </pc:sldMkLst>
        <pc:spChg chg="mod">
          <ac:chgData name="WU, Jianhao" userId="e6ef6475-ecfb-479b-8aaf-9489aae5f958" providerId="ADAL" clId="{58D64E82-AD91-584D-9B92-05D361482A94}" dt="2025-06-10T16:53:27.896" v="2900" actId="20577"/>
          <ac:spMkLst>
            <pc:docMk/>
            <pc:sldMk cId="3195908861" sldId="289"/>
            <ac:spMk id="2" creationId="{538D335D-43C8-1C4D-6FD6-2292A6A90F10}"/>
          </ac:spMkLst>
        </pc:spChg>
        <pc:spChg chg="mod">
          <ac:chgData name="WU, Jianhao" userId="e6ef6475-ecfb-479b-8aaf-9489aae5f958" providerId="ADAL" clId="{58D64E82-AD91-584D-9B92-05D361482A94}" dt="2025-06-10T16:46:57.880" v="2864" actId="20577"/>
          <ac:spMkLst>
            <pc:docMk/>
            <pc:sldMk cId="3195908861" sldId="289"/>
            <ac:spMk id="3" creationId="{DA2624FE-A719-403D-0A90-064B8505921A}"/>
          </ac:spMkLst>
        </pc:spChg>
        <pc:spChg chg="add mod">
          <ac:chgData name="WU, Jianhao" userId="e6ef6475-ecfb-479b-8aaf-9489aae5f958" providerId="ADAL" clId="{58D64E82-AD91-584D-9B92-05D361482A94}" dt="2025-06-11T05:50:34.179" v="9291" actId="14100"/>
          <ac:spMkLst>
            <pc:docMk/>
            <pc:sldMk cId="3195908861" sldId="289"/>
            <ac:spMk id="5" creationId="{97FAF7CA-7DE3-AEC1-64DA-F6DA971715CE}"/>
          </ac:spMkLst>
        </pc:spChg>
        <pc:spChg chg="add mod">
          <ac:chgData name="WU, Jianhao" userId="e6ef6475-ecfb-479b-8aaf-9489aae5f958" providerId="ADAL" clId="{58D64E82-AD91-584D-9B92-05D361482A94}" dt="2025-06-11T05:50:40.799" v="9294" actId="14100"/>
          <ac:spMkLst>
            <pc:docMk/>
            <pc:sldMk cId="3195908861" sldId="289"/>
            <ac:spMk id="7" creationId="{D1278A9F-0612-D867-D813-F7AFB5BF53B8}"/>
          </ac:spMkLst>
        </pc:spChg>
        <pc:spChg chg="add mod">
          <ac:chgData name="WU, Jianhao" userId="e6ef6475-ecfb-479b-8aaf-9489aae5f958" providerId="ADAL" clId="{58D64E82-AD91-584D-9B92-05D361482A94}" dt="2025-06-10T17:00:31.980" v="3077" actId="20577"/>
          <ac:spMkLst>
            <pc:docMk/>
            <pc:sldMk cId="3195908861" sldId="289"/>
            <ac:spMk id="12" creationId="{8C762D51-9F76-932C-53E7-AE4B3FCFFC7C}"/>
          </ac:spMkLst>
        </pc:spChg>
        <pc:picChg chg="add mod">
          <ac:chgData name="WU, Jianhao" userId="e6ef6475-ecfb-479b-8aaf-9489aae5f958" providerId="ADAL" clId="{58D64E82-AD91-584D-9B92-05D361482A94}" dt="2025-06-10T16:47:20.998" v="2866" actId="1076"/>
          <ac:picMkLst>
            <pc:docMk/>
            <pc:sldMk cId="3195908861" sldId="289"/>
            <ac:picMk id="4" creationId="{97ACB5BA-189B-B1B0-9CB6-9424B8A7C2E7}"/>
          </ac:picMkLst>
        </pc:picChg>
        <pc:picChg chg="add mod">
          <ac:chgData name="WU, Jianhao" userId="e6ef6475-ecfb-479b-8aaf-9489aae5f958" providerId="ADAL" clId="{58D64E82-AD91-584D-9B92-05D361482A94}" dt="2025-06-10T16:53:13.491" v="2894"/>
          <ac:picMkLst>
            <pc:docMk/>
            <pc:sldMk cId="3195908861" sldId="289"/>
            <ac:picMk id="13" creationId="{E7E695EF-C9B7-ABE8-AC25-64547D002F47}"/>
          </ac:picMkLst>
        </pc:picChg>
        <pc:cxnChg chg="add mod">
          <ac:chgData name="WU, Jianhao" userId="e6ef6475-ecfb-479b-8aaf-9489aae5f958" providerId="ADAL" clId="{58D64E82-AD91-584D-9B92-05D361482A94}" dt="2025-06-10T16:44:19.423" v="2676" actId="692"/>
          <ac:cxnSpMkLst>
            <pc:docMk/>
            <pc:sldMk cId="3195908861" sldId="289"/>
            <ac:cxnSpMk id="6" creationId="{9072196A-632C-F775-5A5C-3B94710BD8CD}"/>
          </ac:cxnSpMkLst>
        </pc:cxnChg>
        <pc:cxnChg chg="add mod">
          <ac:chgData name="WU, Jianhao" userId="e6ef6475-ecfb-479b-8aaf-9489aae5f958" providerId="ADAL" clId="{58D64E82-AD91-584D-9B92-05D361482A94}" dt="2025-06-10T16:44:16.244" v="2670" actId="692"/>
          <ac:cxnSpMkLst>
            <pc:docMk/>
            <pc:sldMk cId="3195908861" sldId="289"/>
            <ac:cxnSpMk id="9" creationId="{6FA80C7F-81C3-D7D7-E155-1F355874A84D}"/>
          </ac:cxnSpMkLst>
        </pc:cxnChg>
      </pc:sldChg>
      <pc:sldChg chg="addSp delSp modSp new mod setBg">
        <pc:chgData name="WU, Jianhao" userId="e6ef6475-ecfb-479b-8aaf-9489aae5f958" providerId="ADAL" clId="{58D64E82-AD91-584D-9B92-05D361482A94}" dt="2025-06-10T20:04:41.867" v="8289" actId="20577"/>
        <pc:sldMkLst>
          <pc:docMk/>
          <pc:sldMk cId="2567959033" sldId="290"/>
        </pc:sldMkLst>
        <pc:spChg chg="mod">
          <ac:chgData name="WU, Jianhao" userId="e6ef6475-ecfb-479b-8aaf-9489aae5f958" providerId="ADAL" clId="{58D64E82-AD91-584D-9B92-05D361482A94}" dt="2025-06-10T17:14:52.420" v="3309" actId="404"/>
          <ac:spMkLst>
            <pc:docMk/>
            <pc:sldMk cId="2567959033" sldId="290"/>
            <ac:spMk id="2" creationId="{539F861A-0FC4-F11E-FC9F-81FDEB436F3E}"/>
          </ac:spMkLst>
        </pc:spChg>
        <pc:spChg chg="mod">
          <ac:chgData name="WU, Jianhao" userId="e6ef6475-ecfb-479b-8aaf-9489aae5f958" providerId="ADAL" clId="{58D64E82-AD91-584D-9B92-05D361482A94}" dt="2025-06-10T20:04:41.867" v="8289" actId="20577"/>
          <ac:spMkLst>
            <pc:docMk/>
            <pc:sldMk cId="2567959033" sldId="290"/>
            <ac:spMk id="3" creationId="{C52EA40B-39F9-B11A-B2B2-6415F044F6F6}"/>
          </ac:spMkLst>
        </pc:spChg>
        <pc:spChg chg="add del mod">
          <ac:chgData name="WU, Jianhao" userId="e6ef6475-ecfb-479b-8aaf-9489aae5f958" providerId="ADAL" clId="{58D64E82-AD91-584D-9B92-05D361482A94}" dt="2025-06-10T20:01:00.795" v="7808" actId="21"/>
          <ac:spMkLst>
            <pc:docMk/>
            <pc:sldMk cId="2567959033" sldId="290"/>
            <ac:spMk id="9" creationId="{D2249590-2A0A-B5CE-06E5-670BFBAB55E7}"/>
          </ac:spMkLst>
        </pc:spChg>
        <pc:spChg chg="add del mod">
          <ac:chgData name="WU, Jianhao" userId="e6ef6475-ecfb-479b-8aaf-9489aae5f958" providerId="ADAL" clId="{58D64E82-AD91-584D-9B92-05D361482A94}" dt="2025-06-10T20:01:00.795" v="7808" actId="21"/>
          <ac:spMkLst>
            <pc:docMk/>
            <pc:sldMk cId="2567959033" sldId="290"/>
            <ac:spMk id="11" creationId="{FA67F36B-5B6E-DA74-AB2D-C935BA940729}"/>
          </ac:spMkLst>
        </pc:spChg>
        <pc:picChg chg="add mod">
          <ac:chgData name="WU, Jianhao" userId="e6ef6475-ecfb-479b-8aaf-9489aae5f958" providerId="ADAL" clId="{58D64E82-AD91-584D-9B92-05D361482A94}" dt="2025-06-10T20:01:57.744" v="7886" actId="1076"/>
          <ac:picMkLst>
            <pc:docMk/>
            <pc:sldMk cId="2567959033" sldId="290"/>
            <ac:picMk id="4" creationId="{271BE6C9-7C4F-4F01-E37E-455199943488}"/>
          </ac:picMkLst>
        </pc:picChg>
        <pc:picChg chg="add del mod">
          <ac:chgData name="WU, Jianhao" userId="e6ef6475-ecfb-479b-8aaf-9489aae5f958" providerId="ADAL" clId="{58D64E82-AD91-584D-9B92-05D361482A94}" dt="2025-06-10T19:43:10.825" v="6939" actId="21"/>
          <ac:picMkLst>
            <pc:docMk/>
            <pc:sldMk cId="2567959033" sldId="290"/>
            <ac:picMk id="5" creationId="{AD626EF5-50CC-82F0-7E6A-2B5937ECD252}"/>
          </ac:picMkLst>
        </pc:picChg>
        <pc:picChg chg="add del mod">
          <ac:chgData name="WU, Jianhao" userId="e6ef6475-ecfb-479b-8aaf-9489aae5f958" providerId="ADAL" clId="{58D64E82-AD91-584D-9B92-05D361482A94}" dt="2025-06-10T20:01:00.795" v="7808" actId="21"/>
          <ac:picMkLst>
            <pc:docMk/>
            <pc:sldMk cId="2567959033" sldId="290"/>
            <ac:picMk id="6" creationId="{E82C9EFD-9A23-8C80-57E9-E9F44346C80A}"/>
          </ac:picMkLst>
        </pc:picChg>
        <pc:picChg chg="add del mod">
          <ac:chgData name="WU, Jianhao" userId="e6ef6475-ecfb-479b-8aaf-9489aae5f958" providerId="ADAL" clId="{58D64E82-AD91-584D-9B92-05D361482A94}" dt="2025-06-10T20:01:00.795" v="7808" actId="21"/>
          <ac:picMkLst>
            <pc:docMk/>
            <pc:sldMk cId="2567959033" sldId="290"/>
            <ac:picMk id="7" creationId="{C0385F75-C3FD-6EA3-D4E8-E0F99FA844C1}"/>
          </ac:picMkLst>
        </pc:picChg>
        <pc:picChg chg="add del mod">
          <ac:chgData name="WU, Jianhao" userId="e6ef6475-ecfb-479b-8aaf-9489aae5f958" providerId="ADAL" clId="{58D64E82-AD91-584D-9B92-05D361482A94}" dt="2025-06-10T20:01:00.795" v="7808" actId="21"/>
          <ac:picMkLst>
            <pc:docMk/>
            <pc:sldMk cId="2567959033" sldId="290"/>
            <ac:picMk id="8" creationId="{9B863590-7948-39DB-ED73-8E0D6F8BAB17}"/>
          </ac:picMkLst>
        </pc:picChg>
      </pc:sldChg>
      <pc:sldChg chg="addSp delSp modSp new mod setBg">
        <pc:chgData name="WU, Jianhao" userId="e6ef6475-ecfb-479b-8aaf-9489aae5f958" providerId="ADAL" clId="{58D64E82-AD91-584D-9B92-05D361482A94}" dt="2025-06-11T05:48:58.101" v="9280" actId="1076"/>
        <pc:sldMkLst>
          <pc:docMk/>
          <pc:sldMk cId="1304186425" sldId="291"/>
        </pc:sldMkLst>
        <pc:spChg chg="mod">
          <ac:chgData name="WU, Jianhao" userId="e6ef6475-ecfb-479b-8aaf-9489aae5f958" providerId="ADAL" clId="{58D64E82-AD91-584D-9B92-05D361482A94}" dt="2025-06-10T17:15:28.660" v="3315" actId="404"/>
          <ac:spMkLst>
            <pc:docMk/>
            <pc:sldMk cId="1304186425" sldId="291"/>
            <ac:spMk id="2" creationId="{44ECE8CF-531A-76C6-BFD2-6554BDCE0423}"/>
          </ac:spMkLst>
        </pc:spChg>
        <pc:spChg chg="add mod">
          <ac:chgData name="WU, Jianhao" userId="e6ef6475-ecfb-479b-8aaf-9489aae5f958" providerId="ADAL" clId="{58D64E82-AD91-584D-9B92-05D361482A94}" dt="2025-06-11T05:48:58.101" v="9280" actId="1076"/>
          <ac:spMkLst>
            <pc:docMk/>
            <pc:sldMk cId="1304186425" sldId="291"/>
            <ac:spMk id="3" creationId="{6149391D-20EC-AD93-A811-C9D74E378E66}"/>
          </ac:spMkLst>
        </pc:spChg>
        <pc:spChg chg="del">
          <ac:chgData name="WU, Jianhao" userId="e6ef6475-ecfb-479b-8aaf-9489aae5f958" providerId="ADAL" clId="{58D64E82-AD91-584D-9B92-05D361482A94}" dt="2025-06-10T17:19:54.326" v="3501"/>
          <ac:spMkLst>
            <pc:docMk/>
            <pc:sldMk cId="1304186425" sldId="291"/>
            <ac:spMk id="3" creationId="{F4ADF656-720C-C3C5-E716-F941981EF0B4}"/>
          </ac:spMkLst>
        </pc:spChg>
        <pc:spChg chg="add mod">
          <ac:chgData name="WU, Jianhao" userId="e6ef6475-ecfb-479b-8aaf-9489aae5f958" providerId="ADAL" clId="{58D64E82-AD91-584D-9B92-05D361482A94}" dt="2025-06-10T17:31:08.551" v="3609" actId="1076"/>
          <ac:spMkLst>
            <pc:docMk/>
            <pc:sldMk cId="1304186425" sldId="291"/>
            <ac:spMk id="8" creationId="{FBDD521F-A265-2244-54B6-2054B1E708A3}"/>
          </ac:spMkLst>
        </pc:spChg>
        <pc:spChg chg="add mod">
          <ac:chgData name="WU, Jianhao" userId="e6ef6475-ecfb-479b-8aaf-9489aae5f958" providerId="ADAL" clId="{58D64E82-AD91-584D-9B92-05D361482A94}" dt="2025-06-10T17:37:53.819" v="4090" actId="20577"/>
          <ac:spMkLst>
            <pc:docMk/>
            <pc:sldMk cId="1304186425" sldId="291"/>
            <ac:spMk id="14" creationId="{0F8FB10A-7AA6-0E0E-7BEA-15315F22C6C0}"/>
          </ac:spMkLst>
        </pc:spChg>
        <pc:picChg chg="add mod">
          <ac:chgData name="WU, Jianhao" userId="e6ef6475-ecfb-479b-8aaf-9489aae5f958" providerId="ADAL" clId="{58D64E82-AD91-584D-9B92-05D361482A94}" dt="2025-06-10T17:30:51.931" v="3607" actId="1036"/>
          <ac:picMkLst>
            <pc:docMk/>
            <pc:sldMk cId="1304186425" sldId="291"/>
            <ac:picMk id="5" creationId="{B59A6A7B-5527-1EC4-0555-519C06207D6F}"/>
          </ac:picMkLst>
        </pc:picChg>
        <pc:picChg chg="add mod">
          <ac:chgData name="WU, Jianhao" userId="e6ef6475-ecfb-479b-8aaf-9489aae5f958" providerId="ADAL" clId="{58D64E82-AD91-584D-9B92-05D361482A94}" dt="2025-06-10T17:30:51.931" v="3607" actId="1036"/>
          <ac:picMkLst>
            <pc:docMk/>
            <pc:sldMk cId="1304186425" sldId="291"/>
            <ac:picMk id="7" creationId="{4B757F4A-89F0-1B8C-D8A6-D453105C0033}"/>
          </ac:picMkLst>
        </pc:picChg>
        <pc:cxnChg chg="add mod">
          <ac:chgData name="WU, Jianhao" userId="e6ef6475-ecfb-479b-8aaf-9489aae5f958" providerId="ADAL" clId="{58D64E82-AD91-584D-9B92-05D361482A94}" dt="2025-06-10T17:31:27.712" v="3611" actId="1076"/>
          <ac:cxnSpMkLst>
            <pc:docMk/>
            <pc:sldMk cId="1304186425" sldId="291"/>
            <ac:cxnSpMk id="10" creationId="{140D19B4-5200-7374-44F3-019F8F7AED22}"/>
          </ac:cxnSpMkLst>
        </pc:cxnChg>
        <pc:cxnChg chg="add mod">
          <ac:chgData name="WU, Jianhao" userId="e6ef6475-ecfb-479b-8aaf-9489aae5f958" providerId="ADAL" clId="{58D64E82-AD91-584D-9B92-05D361482A94}" dt="2025-06-10T17:31:47.543" v="3687" actId="14100"/>
          <ac:cxnSpMkLst>
            <pc:docMk/>
            <pc:sldMk cId="1304186425" sldId="291"/>
            <ac:cxnSpMk id="12" creationId="{64C2E245-9C12-DD14-1393-4938EA24DECC}"/>
          </ac:cxnSpMkLst>
        </pc:cxnChg>
      </pc:sldChg>
      <pc:sldChg chg="addSp delSp modSp new mod setBg">
        <pc:chgData name="WU, Jianhao" userId="e6ef6475-ecfb-479b-8aaf-9489aae5f958" providerId="ADAL" clId="{58D64E82-AD91-584D-9B92-05D361482A94}" dt="2025-06-10T18:58:56.571" v="5222" actId="14100"/>
        <pc:sldMkLst>
          <pc:docMk/>
          <pc:sldMk cId="2741346882" sldId="292"/>
        </pc:sldMkLst>
        <pc:spChg chg="del mod">
          <ac:chgData name="WU, Jianhao" userId="e6ef6475-ecfb-479b-8aaf-9489aae5f958" providerId="ADAL" clId="{58D64E82-AD91-584D-9B92-05D361482A94}" dt="2025-06-10T18:50:29.221" v="4659" actId="478"/>
          <ac:spMkLst>
            <pc:docMk/>
            <pc:sldMk cId="2741346882" sldId="292"/>
            <ac:spMk id="2" creationId="{1EB60717-6854-0E05-4C56-0BFE7A1523B4}"/>
          </ac:spMkLst>
        </pc:spChg>
        <pc:spChg chg="mod">
          <ac:chgData name="WU, Jianhao" userId="e6ef6475-ecfb-479b-8aaf-9489aae5f958" providerId="ADAL" clId="{58D64E82-AD91-584D-9B92-05D361482A94}" dt="2025-06-10T18:58:56.571" v="5222" actId="14100"/>
          <ac:spMkLst>
            <pc:docMk/>
            <pc:sldMk cId="2741346882" sldId="292"/>
            <ac:spMk id="3" creationId="{A2C37D6E-35FF-0CC0-F3B8-EFAE0E25C9AB}"/>
          </ac:spMkLst>
        </pc:spChg>
        <pc:spChg chg="add del mod">
          <ac:chgData name="WU, Jianhao" userId="e6ef6475-ecfb-479b-8aaf-9489aae5f958" providerId="ADAL" clId="{58D64E82-AD91-584D-9B92-05D361482A94}" dt="2025-06-10T18:50:35.783" v="4660" actId="478"/>
          <ac:spMkLst>
            <pc:docMk/>
            <pc:sldMk cId="2741346882" sldId="292"/>
            <ac:spMk id="5" creationId="{62449E2B-9237-D75E-833B-D41A182AAC45}"/>
          </ac:spMkLst>
        </pc:spChg>
        <pc:spChg chg="add mod">
          <ac:chgData name="WU, Jianhao" userId="e6ef6475-ecfb-479b-8aaf-9489aae5f958" providerId="ADAL" clId="{58D64E82-AD91-584D-9B92-05D361482A94}" dt="2025-06-10T18:50:36.878" v="4661"/>
          <ac:spMkLst>
            <pc:docMk/>
            <pc:sldMk cId="2741346882" sldId="292"/>
            <ac:spMk id="6" creationId="{9E772233-F31F-4216-8958-428901D5945B}"/>
          </ac:spMkLst>
        </pc:spChg>
      </pc:sldChg>
      <pc:sldChg chg="addSp modSp add mod">
        <pc:chgData name="WU, Jianhao" userId="e6ef6475-ecfb-479b-8aaf-9489aae5f958" providerId="ADAL" clId="{58D64E82-AD91-584D-9B92-05D361482A94}" dt="2025-06-10T19:21:05.030" v="5816" actId="1076"/>
        <pc:sldMkLst>
          <pc:docMk/>
          <pc:sldMk cId="1256719592" sldId="293"/>
        </pc:sldMkLst>
        <pc:spChg chg="add mod">
          <ac:chgData name="WU, Jianhao" userId="e6ef6475-ecfb-479b-8aaf-9489aae5f958" providerId="ADAL" clId="{58D64E82-AD91-584D-9B92-05D361482A94}" dt="2025-06-10T19:21:05.030" v="5816" actId="1076"/>
          <ac:spMkLst>
            <pc:docMk/>
            <pc:sldMk cId="1256719592" sldId="293"/>
            <ac:spMk id="2" creationId="{B9D71862-BD4B-ED80-90A7-BBEF5AEE31A1}"/>
          </ac:spMkLst>
        </pc:spChg>
        <pc:spChg chg="mod">
          <ac:chgData name="WU, Jianhao" userId="e6ef6475-ecfb-479b-8aaf-9489aae5f958" providerId="ADAL" clId="{58D64E82-AD91-584D-9B92-05D361482A94}" dt="2025-06-10T19:20:40.880" v="5812" actId="113"/>
          <ac:spMkLst>
            <pc:docMk/>
            <pc:sldMk cId="1256719592" sldId="293"/>
            <ac:spMk id="3" creationId="{A2C37D6E-35FF-0CC0-F3B8-EFAE0E25C9AB}"/>
          </ac:spMkLst>
        </pc:spChg>
        <pc:cxnChg chg="add mod">
          <ac:chgData name="WU, Jianhao" userId="e6ef6475-ecfb-479b-8aaf-9489aae5f958" providerId="ADAL" clId="{58D64E82-AD91-584D-9B92-05D361482A94}" dt="2025-06-10T19:20:59.697" v="5815" actId="1076"/>
          <ac:cxnSpMkLst>
            <pc:docMk/>
            <pc:sldMk cId="1256719592" sldId="293"/>
            <ac:cxnSpMk id="5" creationId="{ED80E021-A21E-104E-7E7B-A28D1BBCCB40}"/>
          </ac:cxnSpMkLst>
        </pc:cxnChg>
      </pc:sldChg>
      <pc:sldChg chg="addSp delSp modSp new mod setBg">
        <pc:chgData name="WU, Jianhao" userId="e6ef6475-ecfb-479b-8aaf-9489aae5f958" providerId="ADAL" clId="{58D64E82-AD91-584D-9B92-05D361482A94}" dt="2025-06-11T05:49:41.105" v="9287" actId="14100"/>
        <pc:sldMkLst>
          <pc:docMk/>
          <pc:sldMk cId="3491171783" sldId="294"/>
        </pc:sldMkLst>
        <pc:spChg chg="add mod">
          <ac:chgData name="WU, Jianhao" userId="e6ef6475-ecfb-479b-8aaf-9489aae5f958" providerId="ADAL" clId="{58D64E82-AD91-584D-9B92-05D361482A94}" dt="2025-06-11T05:49:30.892" v="9283" actId="14100"/>
          <ac:spMkLst>
            <pc:docMk/>
            <pc:sldMk cId="3491171783" sldId="294"/>
            <ac:spMk id="2" creationId="{61B781F0-F2C6-D703-302E-C9BF141F8A2D}"/>
          </ac:spMkLst>
        </pc:spChg>
        <pc:spChg chg="del">
          <ac:chgData name="WU, Jianhao" userId="e6ef6475-ecfb-479b-8aaf-9489aae5f958" providerId="ADAL" clId="{58D64E82-AD91-584D-9B92-05D361482A94}" dt="2025-06-10T19:21:37.620" v="5819" actId="478"/>
          <ac:spMkLst>
            <pc:docMk/>
            <pc:sldMk cId="3491171783" sldId="294"/>
            <ac:spMk id="2" creationId="{929DE25D-55A4-328F-6D75-47320261562D}"/>
          </ac:spMkLst>
        </pc:spChg>
        <pc:spChg chg="mod">
          <ac:chgData name="WU, Jianhao" userId="e6ef6475-ecfb-479b-8aaf-9489aae5f958" providerId="ADAL" clId="{58D64E82-AD91-584D-9B92-05D361482A94}" dt="2025-06-10T19:29:28.260" v="6480" actId="113"/>
          <ac:spMkLst>
            <pc:docMk/>
            <pc:sldMk cId="3491171783" sldId="294"/>
            <ac:spMk id="3" creationId="{24305691-909D-E725-4CC9-26F0C5817759}"/>
          </ac:spMkLst>
        </pc:spChg>
        <pc:spChg chg="add mod">
          <ac:chgData name="WU, Jianhao" userId="e6ef6475-ecfb-479b-8aaf-9489aae5f958" providerId="ADAL" clId="{58D64E82-AD91-584D-9B92-05D361482A94}" dt="2025-06-10T19:21:38.781" v="5820"/>
          <ac:spMkLst>
            <pc:docMk/>
            <pc:sldMk cId="3491171783" sldId="294"/>
            <ac:spMk id="4" creationId="{80FB2B62-C923-AFCB-158E-E41E6FB2B84A}"/>
          </ac:spMkLst>
        </pc:spChg>
        <pc:spChg chg="add mod">
          <ac:chgData name="WU, Jianhao" userId="e6ef6475-ecfb-479b-8aaf-9489aae5f958" providerId="ADAL" clId="{58D64E82-AD91-584D-9B92-05D361482A94}" dt="2025-06-11T05:49:41.105" v="9287" actId="14100"/>
          <ac:spMkLst>
            <pc:docMk/>
            <pc:sldMk cId="3491171783" sldId="294"/>
            <ac:spMk id="5" creationId="{4D6D2014-D77C-CB22-4736-0E1204A40194}"/>
          </ac:spMkLst>
        </pc:spChg>
        <pc:spChg chg="add mod">
          <ac:chgData name="WU, Jianhao" userId="e6ef6475-ecfb-479b-8aaf-9489aae5f958" providerId="ADAL" clId="{58D64E82-AD91-584D-9B92-05D361482A94}" dt="2025-06-10T19:32:49.851" v="6679" actId="1076"/>
          <ac:spMkLst>
            <pc:docMk/>
            <pc:sldMk cId="3491171783" sldId="294"/>
            <ac:spMk id="7" creationId="{AAB0B4EF-7B5D-2C67-3D1D-17D7F127FC3A}"/>
          </ac:spMkLst>
        </pc:spChg>
        <pc:spChg chg="add mod">
          <ac:chgData name="WU, Jianhao" userId="e6ef6475-ecfb-479b-8aaf-9489aae5f958" providerId="ADAL" clId="{58D64E82-AD91-584D-9B92-05D361482A94}" dt="2025-06-10T19:30:44.155" v="6529" actId="1076"/>
          <ac:spMkLst>
            <pc:docMk/>
            <pc:sldMk cId="3491171783" sldId="294"/>
            <ac:spMk id="8" creationId="{17B4761D-CA0B-A272-C0BF-ABBA1E262094}"/>
          </ac:spMkLst>
        </pc:spChg>
        <pc:spChg chg="add del mod">
          <ac:chgData name="WU, Jianhao" userId="e6ef6475-ecfb-479b-8aaf-9489aae5f958" providerId="ADAL" clId="{58D64E82-AD91-584D-9B92-05D361482A94}" dt="2025-06-10T19:31:31.981" v="6533" actId="478"/>
          <ac:spMkLst>
            <pc:docMk/>
            <pc:sldMk cId="3491171783" sldId="294"/>
            <ac:spMk id="9" creationId="{86A12E88-A5DD-A0A5-0760-F4EF2AE884F1}"/>
          </ac:spMkLst>
        </pc:spChg>
        <pc:spChg chg="add mod">
          <ac:chgData name="WU, Jianhao" userId="e6ef6475-ecfb-479b-8aaf-9489aae5f958" providerId="ADAL" clId="{58D64E82-AD91-584D-9B92-05D361482A94}" dt="2025-06-10T19:33:01.867" v="6681" actId="1076"/>
          <ac:spMkLst>
            <pc:docMk/>
            <pc:sldMk cId="3491171783" sldId="294"/>
            <ac:spMk id="10" creationId="{0CA4DD48-7D45-2623-2980-339FD3D18B89}"/>
          </ac:spMkLst>
        </pc:spChg>
        <pc:spChg chg="add mod">
          <ac:chgData name="WU, Jianhao" userId="e6ef6475-ecfb-479b-8aaf-9489aae5f958" providerId="ADAL" clId="{58D64E82-AD91-584D-9B92-05D361482A94}" dt="2025-06-10T19:34:48.575" v="6892" actId="20577"/>
          <ac:spMkLst>
            <pc:docMk/>
            <pc:sldMk cId="3491171783" sldId="294"/>
            <ac:spMk id="12" creationId="{D61C3B69-518C-365E-C8EF-FB51AAD4A52C}"/>
          </ac:spMkLst>
        </pc:spChg>
        <pc:spChg chg="add mod">
          <ac:chgData name="WU, Jianhao" userId="e6ef6475-ecfb-479b-8aaf-9489aae5f958" providerId="ADAL" clId="{58D64E82-AD91-584D-9B92-05D361482A94}" dt="2025-06-10T20:20:43.930" v="8839" actId="20577"/>
          <ac:spMkLst>
            <pc:docMk/>
            <pc:sldMk cId="3491171783" sldId="294"/>
            <ac:spMk id="14" creationId="{6A3D566D-F7A2-AD21-8E4E-B99FDB2DC76B}"/>
          </ac:spMkLst>
        </pc:spChg>
        <pc:picChg chg="add mod">
          <ac:chgData name="WU, Jianhao" userId="e6ef6475-ecfb-479b-8aaf-9489aae5f958" providerId="ADAL" clId="{58D64E82-AD91-584D-9B92-05D361482A94}" dt="2025-06-10T19:26:23.921" v="5928" actId="1076"/>
          <ac:picMkLst>
            <pc:docMk/>
            <pc:sldMk cId="3491171783" sldId="294"/>
            <ac:picMk id="6" creationId="{AB8C41A5-C86E-8038-D4F6-D93F29B0BEF3}"/>
          </ac:picMkLst>
        </pc:picChg>
      </pc:sldChg>
      <pc:sldChg chg="addSp delSp modSp new mod setBg">
        <pc:chgData name="WU, Jianhao" userId="e6ef6475-ecfb-479b-8aaf-9489aae5f958" providerId="ADAL" clId="{58D64E82-AD91-584D-9B92-05D361482A94}" dt="2025-06-10T20:01:43.931" v="7884" actId="1035"/>
        <pc:sldMkLst>
          <pc:docMk/>
          <pc:sldMk cId="3731512377" sldId="295"/>
        </pc:sldMkLst>
        <pc:spChg chg="del">
          <ac:chgData name="WU, Jianhao" userId="e6ef6475-ecfb-479b-8aaf-9489aae5f958" providerId="ADAL" clId="{58D64E82-AD91-584D-9B92-05D361482A94}" dt="2025-06-10T19:55:43.785" v="7585" actId="478"/>
          <ac:spMkLst>
            <pc:docMk/>
            <pc:sldMk cId="3731512377" sldId="295"/>
            <ac:spMk id="2" creationId="{01EC628C-B41E-A830-2D11-D64C4B97778A}"/>
          </ac:spMkLst>
        </pc:spChg>
        <pc:spChg chg="mod">
          <ac:chgData name="WU, Jianhao" userId="e6ef6475-ecfb-479b-8aaf-9489aae5f958" providerId="ADAL" clId="{58D64E82-AD91-584D-9B92-05D361482A94}" dt="2025-06-10T20:01:30.979" v="7858" actId="20577"/>
          <ac:spMkLst>
            <pc:docMk/>
            <pc:sldMk cId="3731512377" sldId="295"/>
            <ac:spMk id="3" creationId="{AA90592D-E6CB-A7B3-11A0-AA4FBB50D962}"/>
          </ac:spMkLst>
        </pc:spChg>
        <pc:spChg chg="add mod">
          <ac:chgData name="WU, Jianhao" userId="e6ef6475-ecfb-479b-8aaf-9489aae5f958" providerId="ADAL" clId="{58D64E82-AD91-584D-9B92-05D361482A94}" dt="2025-06-10T19:57:34.692" v="7588" actId="1076"/>
          <ac:spMkLst>
            <pc:docMk/>
            <pc:sldMk cId="3731512377" sldId="295"/>
            <ac:spMk id="4" creationId="{6421926C-293E-540C-E1D6-5492BDA24722}"/>
          </ac:spMkLst>
        </pc:spChg>
        <pc:spChg chg="add mod">
          <ac:chgData name="WU, Jianhao" userId="e6ef6475-ecfb-479b-8aaf-9489aae5f958" providerId="ADAL" clId="{58D64E82-AD91-584D-9B92-05D361482A94}" dt="2025-06-10T20:01:43.931" v="7884" actId="1035"/>
          <ac:spMkLst>
            <pc:docMk/>
            <pc:sldMk cId="3731512377" sldId="295"/>
            <ac:spMk id="8" creationId="{640C82E7-589C-4451-4C49-071216FC9FCC}"/>
          </ac:spMkLst>
        </pc:spChg>
        <pc:spChg chg="add mod">
          <ac:chgData name="WU, Jianhao" userId="e6ef6475-ecfb-479b-8aaf-9489aae5f958" providerId="ADAL" clId="{58D64E82-AD91-584D-9B92-05D361482A94}" dt="2025-06-10T20:01:28.257" v="7857" actId="1036"/>
          <ac:spMkLst>
            <pc:docMk/>
            <pc:sldMk cId="3731512377" sldId="295"/>
            <ac:spMk id="9" creationId="{646F87B6-6EEF-EE53-ADF9-245A1BF8927E}"/>
          </ac:spMkLst>
        </pc:spChg>
        <pc:picChg chg="add mod">
          <ac:chgData name="WU, Jianhao" userId="e6ef6475-ecfb-479b-8aaf-9489aae5f958" providerId="ADAL" clId="{58D64E82-AD91-584D-9B92-05D361482A94}" dt="2025-06-10T20:01:28.257" v="7857" actId="1036"/>
          <ac:picMkLst>
            <pc:docMk/>
            <pc:sldMk cId="3731512377" sldId="295"/>
            <ac:picMk id="5" creationId="{60509CCD-988E-058B-B549-A92700710119}"/>
          </ac:picMkLst>
        </pc:picChg>
        <pc:picChg chg="add mod">
          <ac:chgData name="WU, Jianhao" userId="e6ef6475-ecfb-479b-8aaf-9489aae5f958" providerId="ADAL" clId="{58D64E82-AD91-584D-9B92-05D361482A94}" dt="2025-06-10T20:01:43.931" v="7884" actId="1035"/>
          <ac:picMkLst>
            <pc:docMk/>
            <pc:sldMk cId="3731512377" sldId="295"/>
            <ac:picMk id="6" creationId="{3BC98FA4-2DB2-051F-2E3F-E1CA4ADEBFF6}"/>
          </ac:picMkLst>
        </pc:picChg>
        <pc:picChg chg="add mod">
          <ac:chgData name="WU, Jianhao" userId="e6ef6475-ecfb-479b-8aaf-9489aae5f958" providerId="ADAL" clId="{58D64E82-AD91-584D-9B92-05D361482A94}" dt="2025-06-10T20:01:43.931" v="7884" actId="1035"/>
          <ac:picMkLst>
            <pc:docMk/>
            <pc:sldMk cId="3731512377" sldId="295"/>
            <ac:picMk id="7" creationId="{E49D351E-6F2B-9294-BD86-DC923AB60109}"/>
          </ac:picMkLst>
        </pc:picChg>
      </pc:sldChg>
      <pc:sldChg chg="addSp delSp modSp new mod setBg">
        <pc:chgData name="WU, Jianhao" userId="e6ef6475-ecfb-479b-8aaf-9489aae5f958" providerId="ADAL" clId="{58D64E82-AD91-584D-9B92-05D361482A94}" dt="2025-06-10T20:13:54.747" v="8706" actId="20577"/>
        <pc:sldMkLst>
          <pc:docMk/>
          <pc:sldMk cId="684788879" sldId="296"/>
        </pc:sldMkLst>
        <pc:spChg chg="del">
          <ac:chgData name="WU, Jianhao" userId="e6ef6475-ecfb-479b-8aaf-9489aae5f958" providerId="ADAL" clId="{58D64E82-AD91-584D-9B92-05D361482A94}" dt="2025-06-10T20:05:09.046" v="8292" actId="478"/>
          <ac:spMkLst>
            <pc:docMk/>
            <pc:sldMk cId="684788879" sldId="296"/>
            <ac:spMk id="2" creationId="{A3EE54A1-E5EE-EF8D-44F2-B10A6245B50E}"/>
          </ac:spMkLst>
        </pc:spChg>
        <pc:spChg chg="mod">
          <ac:chgData name="WU, Jianhao" userId="e6ef6475-ecfb-479b-8aaf-9489aae5f958" providerId="ADAL" clId="{58D64E82-AD91-584D-9B92-05D361482A94}" dt="2025-06-10T20:10:42.963" v="8675" actId="14100"/>
          <ac:spMkLst>
            <pc:docMk/>
            <pc:sldMk cId="684788879" sldId="296"/>
            <ac:spMk id="3" creationId="{1069ECCA-A7D7-6557-935A-71591FAB0608}"/>
          </ac:spMkLst>
        </pc:spChg>
        <pc:spChg chg="add mod">
          <ac:chgData name="WU, Jianhao" userId="e6ef6475-ecfb-479b-8aaf-9489aae5f958" providerId="ADAL" clId="{58D64E82-AD91-584D-9B92-05D361482A94}" dt="2025-06-10T20:05:10.165" v="8293"/>
          <ac:spMkLst>
            <pc:docMk/>
            <pc:sldMk cId="684788879" sldId="296"/>
            <ac:spMk id="4" creationId="{149C5B92-7373-008C-91D0-4DD27FC7E25C}"/>
          </ac:spMkLst>
        </pc:spChg>
        <pc:spChg chg="add mod">
          <ac:chgData name="WU, Jianhao" userId="e6ef6475-ecfb-479b-8aaf-9489aae5f958" providerId="ADAL" clId="{58D64E82-AD91-584D-9B92-05D361482A94}" dt="2025-06-10T20:13:54.747" v="8706" actId="20577"/>
          <ac:spMkLst>
            <pc:docMk/>
            <pc:sldMk cId="684788879" sldId="296"/>
            <ac:spMk id="14" creationId="{4A34F92D-0FA4-FA3D-9AAD-161546B91636}"/>
          </ac:spMkLst>
        </pc:spChg>
        <pc:picChg chg="add del mod">
          <ac:chgData name="WU, Jianhao" userId="e6ef6475-ecfb-479b-8aaf-9489aae5f958" providerId="ADAL" clId="{58D64E82-AD91-584D-9B92-05D361482A94}" dt="2025-06-10T20:10:36.707" v="8670" actId="478"/>
          <ac:picMkLst>
            <pc:docMk/>
            <pc:sldMk cId="684788879" sldId="296"/>
            <ac:picMk id="5" creationId="{BF30BAF4-7EA0-CF43-41D0-266CF2DCF5FA}"/>
          </ac:picMkLst>
        </pc:picChg>
        <pc:picChg chg="add del mod">
          <ac:chgData name="WU, Jianhao" userId="e6ef6475-ecfb-479b-8aaf-9489aae5f958" providerId="ADAL" clId="{58D64E82-AD91-584D-9B92-05D361482A94}" dt="2025-06-10T20:09:16.333" v="8604" actId="478"/>
          <ac:picMkLst>
            <pc:docMk/>
            <pc:sldMk cId="684788879" sldId="296"/>
            <ac:picMk id="6" creationId="{97FD1A42-B1AA-B590-E98B-324D96012120}"/>
          </ac:picMkLst>
        </pc:picChg>
        <pc:picChg chg="add del mod">
          <ac:chgData name="WU, Jianhao" userId="e6ef6475-ecfb-479b-8aaf-9489aae5f958" providerId="ADAL" clId="{58D64E82-AD91-584D-9B92-05D361482A94}" dt="2025-06-10T20:09:07.338" v="8600" actId="478"/>
          <ac:picMkLst>
            <pc:docMk/>
            <pc:sldMk cId="684788879" sldId="296"/>
            <ac:picMk id="7" creationId="{B67DA591-D4A9-880C-F78A-CEF230DF6D44}"/>
          </ac:picMkLst>
        </pc:picChg>
        <pc:picChg chg="add del mod">
          <ac:chgData name="WU, Jianhao" userId="e6ef6475-ecfb-479b-8aaf-9489aae5f958" providerId="ADAL" clId="{58D64E82-AD91-584D-9B92-05D361482A94}" dt="2025-06-10T20:09:43.579" v="8608" actId="478"/>
          <ac:picMkLst>
            <pc:docMk/>
            <pc:sldMk cId="684788879" sldId="296"/>
            <ac:picMk id="8" creationId="{AAC7D0E2-6377-8756-6FFF-37CFD57CE262}"/>
          </ac:picMkLst>
        </pc:picChg>
        <pc:picChg chg="add del mod">
          <ac:chgData name="WU, Jianhao" userId="e6ef6475-ecfb-479b-8aaf-9489aae5f958" providerId="ADAL" clId="{58D64E82-AD91-584D-9B92-05D361482A94}" dt="2025-06-10T20:10:35.671" v="8669" actId="478"/>
          <ac:picMkLst>
            <pc:docMk/>
            <pc:sldMk cId="684788879" sldId="296"/>
            <ac:picMk id="9" creationId="{76813259-5A3C-0EC8-45FF-DE2D66FBBF16}"/>
          </ac:picMkLst>
        </pc:picChg>
        <pc:picChg chg="add del mod">
          <ac:chgData name="WU, Jianhao" userId="e6ef6475-ecfb-479b-8aaf-9489aae5f958" providerId="ADAL" clId="{58D64E82-AD91-584D-9B92-05D361482A94}" dt="2025-06-10T20:11:52.726" v="8695" actId="478"/>
          <ac:picMkLst>
            <pc:docMk/>
            <pc:sldMk cId="684788879" sldId="296"/>
            <ac:picMk id="10" creationId="{4CB1BD57-7352-1DC4-9CB1-BBF03E47A3FD}"/>
          </ac:picMkLst>
        </pc:picChg>
        <pc:picChg chg="add mod">
          <ac:chgData name="WU, Jianhao" userId="e6ef6475-ecfb-479b-8aaf-9489aae5f958" providerId="ADAL" clId="{58D64E82-AD91-584D-9B92-05D361482A94}" dt="2025-06-10T20:12:16.247" v="8703" actId="1076"/>
          <ac:picMkLst>
            <pc:docMk/>
            <pc:sldMk cId="684788879" sldId="296"/>
            <ac:picMk id="11" creationId="{372891E9-9C69-D908-0F9D-682EC5084B29}"/>
          </ac:picMkLst>
        </pc:picChg>
        <pc:picChg chg="add del">
          <ac:chgData name="WU, Jianhao" userId="e6ef6475-ecfb-479b-8aaf-9489aae5f958" providerId="ADAL" clId="{58D64E82-AD91-584D-9B92-05D361482A94}" dt="2025-06-10T20:11:55.637" v="8697" actId="478"/>
          <ac:picMkLst>
            <pc:docMk/>
            <pc:sldMk cId="684788879" sldId="296"/>
            <ac:picMk id="12" creationId="{6B11BC2F-755A-FD56-E1EB-B1BB92E5E18A}"/>
          </ac:picMkLst>
        </pc:picChg>
        <pc:picChg chg="add mod">
          <ac:chgData name="WU, Jianhao" userId="e6ef6475-ecfb-479b-8aaf-9489aae5f958" providerId="ADAL" clId="{58D64E82-AD91-584D-9B92-05D361482A94}" dt="2025-06-10T20:12:07.098" v="8700" actId="1076"/>
          <ac:picMkLst>
            <pc:docMk/>
            <pc:sldMk cId="684788879" sldId="296"/>
            <ac:picMk id="13" creationId="{ED4FFA02-E3CC-D9A4-9CEA-FBDEC0D3F8B1}"/>
          </ac:picMkLst>
        </pc:picChg>
      </pc:sldChg>
      <pc:sldChg chg="addSp delSp modSp add mod">
        <pc:chgData name="WU, Jianhao" userId="e6ef6475-ecfb-479b-8aaf-9489aae5f958" providerId="ADAL" clId="{58D64E82-AD91-584D-9B92-05D361482A94}" dt="2025-06-10T20:20:16.995" v="8803" actId="1076"/>
        <pc:sldMkLst>
          <pc:docMk/>
          <pc:sldMk cId="619816793" sldId="297"/>
        </pc:sldMkLst>
        <pc:spChg chg="add mod">
          <ac:chgData name="WU, Jianhao" userId="e6ef6475-ecfb-479b-8aaf-9489aae5f958" providerId="ADAL" clId="{58D64E82-AD91-584D-9B92-05D361482A94}" dt="2025-06-10T20:16:25.772" v="8729" actId="1035"/>
          <ac:spMkLst>
            <pc:docMk/>
            <pc:sldMk cId="619816793" sldId="297"/>
            <ac:spMk id="2" creationId="{64844EC4-D42D-7388-EAE7-8A459BBC97AD}"/>
          </ac:spMkLst>
        </pc:spChg>
        <pc:spChg chg="mod">
          <ac:chgData name="WU, Jianhao" userId="e6ef6475-ecfb-479b-8aaf-9489aae5f958" providerId="ADAL" clId="{58D64E82-AD91-584D-9B92-05D361482A94}" dt="2025-06-10T20:10:53.823" v="8688" actId="207"/>
          <ac:spMkLst>
            <pc:docMk/>
            <pc:sldMk cId="619816793" sldId="297"/>
            <ac:spMk id="3" creationId="{1069ECCA-A7D7-6557-935A-71591FAB0608}"/>
          </ac:spMkLst>
        </pc:spChg>
        <pc:spChg chg="add del mod">
          <ac:chgData name="WU, Jianhao" userId="e6ef6475-ecfb-479b-8aaf-9489aae5f958" providerId="ADAL" clId="{58D64E82-AD91-584D-9B92-05D361482A94}" dt="2025-06-10T20:20:06.909" v="8798" actId="478"/>
          <ac:spMkLst>
            <pc:docMk/>
            <pc:sldMk cId="619816793" sldId="297"/>
            <ac:spMk id="6" creationId="{6AC920F0-F483-0B1B-A102-758C0CCCC2CB}"/>
          </ac:spMkLst>
        </pc:spChg>
        <pc:spChg chg="add mod">
          <ac:chgData name="WU, Jianhao" userId="e6ef6475-ecfb-479b-8aaf-9489aae5f958" providerId="ADAL" clId="{58D64E82-AD91-584D-9B92-05D361482A94}" dt="2025-06-10T20:20:16.995" v="8803" actId="1076"/>
          <ac:spMkLst>
            <pc:docMk/>
            <pc:sldMk cId="619816793" sldId="297"/>
            <ac:spMk id="7" creationId="{4FEE434B-9A9B-52CF-7CF2-CBED1B9BAA81}"/>
          </ac:spMkLst>
        </pc:spChg>
        <pc:spChg chg="add del mod">
          <ac:chgData name="WU, Jianhao" userId="e6ef6475-ecfb-479b-8aaf-9489aae5f958" providerId="ADAL" clId="{58D64E82-AD91-584D-9B92-05D361482A94}" dt="2025-06-10T20:20:07.113" v="8800"/>
          <ac:spMkLst>
            <pc:docMk/>
            <pc:sldMk cId="619816793" sldId="297"/>
            <ac:spMk id="8" creationId="{D4391EDB-8770-D0EA-EA46-132B07CF06CD}"/>
          </ac:spMkLst>
        </pc:spChg>
        <pc:picChg chg="mod">
          <ac:chgData name="WU, Jianhao" userId="e6ef6475-ecfb-479b-8aaf-9489aae5f958" providerId="ADAL" clId="{58D64E82-AD91-584D-9B92-05D361482A94}" dt="2025-06-10T20:16:25.772" v="8729" actId="1035"/>
          <ac:picMkLst>
            <pc:docMk/>
            <pc:sldMk cId="619816793" sldId="297"/>
            <ac:picMk id="5" creationId="{BF30BAF4-7EA0-CF43-41D0-266CF2DCF5FA}"/>
          </ac:picMkLst>
        </pc:picChg>
        <pc:picChg chg="mod">
          <ac:chgData name="WU, Jianhao" userId="e6ef6475-ecfb-479b-8aaf-9489aae5f958" providerId="ADAL" clId="{58D64E82-AD91-584D-9B92-05D361482A94}" dt="2025-06-10T20:16:25.772" v="8729" actId="1035"/>
          <ac:picMkLst>
            <pc:docMk/>
            <pc:sldMk cId="619816793" sldId="297"/>
            <ac:picMk id="9" creationId="{76813259-5A3C-0EC8-45FF-DE2D66FBBF16}"/>
          </ac:picMkLst>
        </pc:picChg>
      </pc:sldChg>
    </pc:docChg>
  </pc:docChgLst>
  <pc:docChgLst>
    <pc:chgData name="WU, Jianhao" userId="e6ef6475-ecfb-479b-8aaf-9489aae5f958" providerId="ADAL" clId="{8F21B0F6-D446-074D-9F98-48569A727C39}"/>
    <pc:docChg chg="undo custSel addSld delSld modSld">
      <pc:chgData name="WU, Jianhao" userId="e6ef6475-ecfb-479b-8aaf-9489aae5f958" providerId="ADAL" clId="{8F21B0F6-D446-074D-9F98-48569A727C39}" dt="2024-11-20T01:15:10.783" v="749"/>
      <pc:docMkLst>
        <pc:docMk/>
      </pc:docMkLst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3668869642" sldId="256"/>
        </pc:sldMkLst>
        <pc:spChg chg="mod">
          <ac:chgData name="WU, Jianhao" userId="e6ef6475-ecfb-479b-8aaf-9489aae5f958" providerId="ADAL" clId="{8F21B0F6-D446-074D-9F98-48569A727C39}" dt="2024-11-19T16:34:36.323" v="8" actId="1076"/>
          <ac:spMkLst>
            <pc:docMk/>
            <pc:sldMk cId="3668869642" sldId="256"/>
            <ac:spMk id="2" creationId="{385271B7-3F36-47DD-0D4A-F6CD3717B0F9}"/>
          </ac:spMkLst>
        </pc:spChg>
        <pc:spChg chg="mod">
          <ac:chgData name="WU, Jianhao" userId="e6ef6475-ecfb-479b-8aaf-9489aae5f958" providerId="ADAL" clId="{8F21B0F6-D446-074D-9F98-48569A727C39}" dt="2024-11-19T16:34:53.071" v="11" actId="1076"/>
          <ac:spMkLst>
            <pc:docMk/>
            <pc:sldMk cId="3668869642" sldId="256"/>
            <ac:spMk id="3" creationId="{8FCAEA1C-4F9C-4372-2A09-60721A0174D9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3668869642" sldId="256"/>
            <ac:spMk id="5" creationId="{31E333D7-37CF-BFD5-F9C4-ABF8C7165D62}"/>
          </ac:spMkLst>
        </pc:spChg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3668869642" sldId="256"/>
            <ac:spMk id="5" creationId="{AD177876-06F8-F17A-86EE-854C4A1C6469}"/>
          </ac:spMkLst>
        </pc:spChg>
      </pc:sldChg>
      <pc:sldChg chg="addSp delSp modSp">
        <pc:chgData name="WU, Jianhao" userId="e6ef6475-ecfb-479b-8aaf-9489aae5f958" providerId="ADAL" clId="{8F21B0F6-D446-074D-9F98-48569A727C39}" dt="2024-11-20T01:15:10.783" v="749"/>
        <pc:sldMkLst>
          <pc:docMk/>
          <pc:sldMk cId="307106560" sldId="257"/>
        </pc:sldMkLst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307106560" sldId="257"/>
            <ac:spMk id="4" creationId="{06848A16-DAD0-2CE1-D2F6-93A0E763FD65}"/>
          </ac:spMkLst>
        </pc:spChg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307106560" sldId="257"/>
            <ac:spMk id="4" creationId="{F2D3083B-86B4-DAD2-0266-01D35FCA8619}"/>
          </ac:spMkLst>
        </pc:spChg>
      </pc:sldChg>
      <pc:sldChg chg="addSp delSp modSp">
        <pc:chgData name="WU, Jianhao" userId="e6ef6475-ecfb-479b-8aaf-9489aae5f958" providerId="ADAL" clId="{8F21B0F6-D446-074D-9F98-48569A727C39}" dt="2024-11-20T01:15:10.783" v="749"/>
        <pc:sldMkLst>
          <pc:docMk/>
          <pc:sldMk cId="1356483722" sldId="258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356483722" sldId="258"/>
            <ac:spMk id="4" creationId="{743660B4-5C69-F9A5-2239-E6576C7A2725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356483722" sldId="258"/>
            <ac:spMk id="5" creationId="{C83F802D-8120-12EE-3984-5EE2D7BC39EF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747229953" sldId="259"/>
        </pc:sldMkLst>
        <pc:spChg chg="mod">
          <ac:chgData name="WU, Jianhao" userId="e6ef6475-ecfb-479b-8aaf-9489aae5f958" providerId="ADAL" clId="{8F21B0F6-D446-074D-9F98-48569A727C39}" dt="2024-11-19T16:36:00.099" v="32" actId="207"/>
          <ac:spMkLst>
            <pc:docMk/>
            <pc:sldMk cId="747229953" sldId="259"/>
            <ac:spMk id="2" creationId="{593DC0E6-1078-DAC9-F7A7-F9EBAE0CE818}"/>
          </ac:spMkLst>
        </pc:spChg>
        <pc:spChg chg="mod">
          <ac:chgData name="WU, Jianhao" userId="e6ef6475-ecfb-479b-8aaf-9489aae5f958" providerId="ADAL" clId="{8F21B0F6-D446-074D-9F98-48569A727C39}" dt="2024-11-19T16:59:43.402" v="605" actId="20577"/>
          <ac:spMkLst>
            <pc:docMk/>
            <pc:sldMk cId="747229953" sldId="259"/>
            <ac:spMk id="3" creationId="{2FF0D6D7-1DE1-95A2-B133-134065B5DCC5}"/>
          </ac:spMkLst>
        </pc:spChg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747229953" sldId="259"/>
            <ac:spMk id="4" creationId="{DDC21CCE-4375-CE5F-6752-E9982B9AAD82}"/>
          </ac:spMkLst>
        </pc:spChg>
        <pc:spChg chg="del">
          <ac:chgData name="WU, Jianhao" userId="e6ef6475-ecfb-479b-8aaf-9489aae5f958" providerId="ADAL" clId="{8F21B0F6-D446-074D-9F98-48569A727C39}" dt="2024-11-19T17:05:30.877" v="746" actId="478"/>
          <ac:spMkLst>
            <pc:docMk/>
            <pc:sldMk cId="747229953" sldId="259"/>
            <ac:spMk id="5" creationId="{38A7BB84-A428-F276-C327-DB73A9FFBB72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747229953" sldId="259"/>
            <ac:spMk id="6" creationId="{B1752075-7D0C-AE67-2D80-BCD65A52C98A}"/>
          </ac:spMkLst>
        </pc:spChg>
        <pc:picChg chg="del">
          <ac:chgData name="WU, Jianhao" userId="e6ef6475-ecfb-479b-8aaf-9489aae5f958" providerId="ADAL" clId="{8F21B0F6-D446-074D-9F98-48569A727C39}" dt="2024-11-19T16:56:43.507" v="188" actId="478"/>
          <ac:picMkLst>
            <pc:docMk/>
            <pc:sldMk cId="747229953" sldId="259"/>
            <ac:picMk id="4" creationId="{C2ED2B0B-458E-641D-21D7-82D072D48EF4}"/>
          </ac:picMkLst>
        </pc:pic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4056343853" sldId="260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4056343853" sldId="260"/>
            <ac:spMk id="4" creationId="{260B85E2-3A99-1599-02A4-2F11D194FF9D}"/>
          </ac:spMkLst>
        </pc:spChg>
        <pc:spChg chg="del">
          <ac:chgData name="WU, Jianhao" userId="e6ef6475-ecfb-479b-8aaf-9489aae5f958" providerId="ADAL" clId="{8F21B0F6-D446-074D-9F98-48569A727C39}" dt="2024-11-19T17:05:27.587" v="745" actId="478"/>
          <ac:spMkLst>
            <pc:docMk/>
            <pc:sldMk cId="4056343853" sldId="260"/>
            <ac:spMk id="6" creationId="{B6EB1F09-3111-6680-E4AF-8324D94DB3F7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4056343853" sldId="260"/>
            <ac:spMk id="7" creationId="{026FE32F-A2A2-D7B8-0694-342726E0AD7F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441478118" sldId="261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441478118" sldId="261"/>
            <ac:spMk id="3" creationId="{4568DA1D-86A3-952F-7D28-9ABCC460CCAE}"/>
          </ac:spMkLst>
        </pc:spChg>
        <pc:spChg chg="del">
          <ac:chgData name="WU, Jianhao" userId="e6ef6475-ecfb-479b-8aaf-9489aae5f958" providerId="ADAL" clId="{8F21B0F6-D446-074D-9F98-48569A727C39}" dt="2024-11-19T17:05:35.191" v="747" actId="478"/>
          <ac:spMkLst>
            <pc:docMk/>
            <pc:sldMk cId="1441478118" sldId="261"/>
            <ac:spMk id="10" creationId="{5BA836AB-7E03-31C5-8BB9-2F474B65398B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441478118" sldId="261"/>
            <ac:spMk id="11" creationId="{C2DA39EF-A694-5838-1CE7-BDA0EDE8339B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54425950" sldId="262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54425950" sldId="262"/>
            <ac:spMk id="2" creationId="{C275CB5B-558D-B4F8-AEC9-BEB370E44585}"/>
          </ac:spMkLst>
        </pc:spChg>
        <pc:spChg chg="del">
          <ac:chgData name="WU, Jianhao" userId="e6ef6475-ecfb-479b-8aaf-9489aae5f958" providerId="ADAL" clId="{8F21B0F6-D446-074D-9F98-48569A727C39}" dt="2024-11-19T17:05:39.008" v="748" actId="478"/>
          <ac:spMkLst>
            <pc:docMk/>
            <pc:sldMk cId="154425950" sldId="262"/>
            <ac:spMk id="7" creationId="{A261710D-0FC1-1F90-C9AF-C126276466DA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54425950" sldId="262"/>
            <ac:spMk id="8" creationId="{049F1288-D3C2-BD6F-944F-B6B3566E3625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582897871" sldId="263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582897871" sldId="263"/>
            <ac:spMk id="2" creationId="{C3A38ADC-0418-375A-50C5-BDF946A9E01C}"/>
          </ac:spMkLst>
        </pc:spChg>
        <pc:spChg chg="mod">
          <ac:chgData name="WU, Jianhao" userId="e6ef6475-ecfb-479b-8aaf-9489aae5f958" providerId="ADAL" clId="{8F21B0F6-D446-074D-9F98-48569A727C39}" dt="2024-11-19T17:04:17.532" v="736" actId="20577"/>
          <ac:spMkLst>
            <pc:docMk/>
            <pc:sldMk cId="1582897871" sldId="263"/>
            <ac:spMk id="4" creationId="{CDBAF46F-7C46-66F0-BD77-09BFC2F0004B}"/>
          </ac:spMkLst>
        </pc:spChg>
        <pc:spChg chg="mod">
          <ac:chgData name="WU, Jianhao" userId="e6ef6475-ecfb-479b-8aaf-9489aae5f958" providerId="ADAL" clId="{8F21B0F6-D446-074D-9F98-48569A727C39}" dt="2024-11-19T17:01:37.525" v="654" actId="20577"/>
          <ac:spMkLst>
            <pc:docMk/>
            <pc:sldMk cId="1582897871" sldId="263"/>
            <ac:spMk id="5" creationId="{8E2E854A-DDA3-74CB-2D8A-7E90016B1A16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582897871" sldId="263"/>
            <ac:spMk id="7" creationId="{227CA90C-298C-A520-D373-2CC7BD7C371E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76262084" sldId="264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76262084" sldId="264"/>
            <ac:spMk id="2" creationId="{60778D3D-AB14-3611-E0E3-DCBB2CC673EB}"/>
          </ac:spMkLst>
        </pc:spChg>
        <pc:spChg chg="mod">
          <ac:chgData name="WU, Jianhao" userId="e6ef6475-ecfb-479b-8aaf-9489aae5f958" providerId="ADAL" clId="{8F21B0F6-D446-074D-9F98-48569A727C39}" dt="2024-11-19T17:04:22.938" v="739" actId="20577"/>
          <ac:spMkLst>
            <pc:docMk/>
            <pc:sldMk cId="76262084" sldId="264"/>
            <ac:spMk id="4" creationId="{051E2B8E-FF37-DDD0-37D5-6154C88778E2}"/>
          </ac:spMkLst>
        </pc:spChg>
        <pc:spChg chg="mod">
          <ac:chgData name="WU, Jianhao" userId="e6ef6475-ecfb-479b-8aaf-9489aae5f958" providerId="ADAL" clId="{8F21B0F6-D446-074D-9F98-48569A727C39}" dt="2024-11-19T17:01:35.128" v="653" actId="20577"/>
          <ac:spMkLst>
            <pc:docMk/>
            <pc:sldMk cId="76262084" sldId="264"/>
            <ac:spMk id="5" creationId="{4A977E11-7CE0-3675-1B0F-D40D816245AC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76262084" sldId="264"/>
            <ac:spMk id="7" creationId="{3085EBB5-9C89-E1EA-CFAD-45304BD33098}"/>
          </ac:spMkLst>
        </pc:spChg>
        <pc:picChg chg="mod">
          <ac:chgData name="WU, Jianhao" userId="e6ef6475-ecfb-479b-8aaf-9489aae5f958" providerId="ADAL" clId="{8F21B0F6-D446-074D-9F98-48569A727C39}" dt="2024-11-19T17:01:47.498" v="655" actId="1076"/>
          <ac:picMkLst>
            <pc:docMk/>
            <pc:sldMk cId="76262084" sldId="264"/>
            <ac:picMk id="6" creationId="{BD836828-58CC-6A20-4A87-7D54A9D25DBC}"/>
          </ac:picMkLst>
        </pc:pic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211303732" sldId="265"/>
        </pc:sldMkLst>
        <pc:spChg chg="mod">
          <ac:chgData name="WU, Jianhao" userId="e6ef6475-ecfb-479b-8aaf-9489aae5f958" providerId="ADAL" clId="{8F21B0F6-D446-074D-9F98-48569A727C39}" dt="2024-11-19T17:04:07.082" v="733" actId="20577"/>
          <ac:spMkLst>
            <pc:docMk/>
            <pc:sldMk cId="1211303732" sldId="265"/>
            <ac:spMk id="3" creationId="{3BFA96E3-AC7F-CF19-A411-3470786BA617}"/>
          </ac:spMkLst>
        </pc:spChg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211303732" sldId="265"/>
            <ac:spMk id="4" creationId="{276C2A1B-F66A-1817-4172-2E1670D3395A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211303732" sldId="265"/>
            <ac:spMk id="4" creationId="{FC7548D8-9266-77F6-D505-C6142F28F573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686064759" sldId="266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686064759" sldId="266"/>
            <ac:spMk id="3" creationId="{3F5D5611-DDE1-8B1C-91A0-990781DADA66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686064759" sldId="266"/>
            <ac:spMk id="3" creationId="{58981C02-340A-A627-2D30-0CDE7DF823E4}"/>
          </ac:spMkLst>
        </pc:spChg>
        <pc:spChg chg="mod">
          <ac:chgData name="WU, Jianhao" userId="e6ef6475-ecfb-479b-8aaf-9489aae5f958" providerId="ADAL" clId="{8F21B0F6-D446-074D-9F98-48569A727C39}" dt="2024-11-19T17:04:27.729" v="742" actId="20577"/>
          <ac:spMkLst>
            <pc:docMk/>
            <pc:sldMk cId="1686064759" sldId="266"/>
            <ac:spMk id="4" creationId="{051E2B8E-FF37-DDD0-37D5-6154C88778E2}"/>
          </ac:spMkLst>
        </pc:spChg>
        <pc:spChg chg="mod">
          <ac:chgData name="WU, Jianhao" userId="e6ef6475-ecfb-479b-8aaf-9489aae5f958" providerId="ADAL" clId="{8F21B0F6-D446-074D-9F98-48569A727C39}" dt="2024-11-19T17:02:03.927" v="657" actId="20577"/>
          <ac:spMkLst>
            <pc:docMk/>
            <pc:sldMk cId="1686064759" sldId="266"/>
            <ac:spMk id="5" creationId="{4A977E11-7CE0-3675-1B0F-D40D816245AC}"/>
          </ac:spMkLst>
        </pc:spChg>
      </pc:sldChg>
      <pc:sldChg chg="add del">
        <pc:chgData name="WU, Jianhao" userId="e6ef6475-ecfb-479b-8aaf-9489aae5f958" providerId="ADAL" clId="{8F21B0F6-D446-074D-9F98-48569A727C39}" dt="2024-11-19T16:55:14.541" v="37" actId="2696"/>
        <pc:sldMkLst>
          <pc:docMk/>
          <pc:sldMk cId="2201272976" sldId="267"/>
        </pc:sldMkLst>
      </pc:sldChg>
      <pc:sldChg chg="new del">
        <pc:chgData name="WU, Jianhao" userId="e6ef6475-ecfb-479b-8aaf-9489aae5f958" providerId="ADAL" clId="{8F21B0F6-D446-074D-9F98-48569A727C39}" dt="2024-11-19T17:01:14.886" v="647" actId="2696"/>
        <pc:sldMkLst>
          <pc:docMk/>
          <pc:sldMk cId="2860995771" sldId="267"/>
        </pc:sldMkLst>
      </pc:sldChg>
      <pc:sldChg chg="add del setBg">
        <pc:chgData name="WU, Jianhao" userId="e6ef6475-ecfb-479b-8aaf-9489aae5f958" providerId="ADAL" clId="{8F21B0F6-D446-074D-9F98-48569A727C39}" dt="2024-11-19T16:36:16.072" v="34" actId="2696"/>
        <pc:sldMkLst>
          <pc:docMk/>
          <pc:sldMk cId="3581771238" sldId="267"/>
        </pc:sldMkLst>
      </pc:sldChg>
      <pc:sldChg chg="add del">
        <pc:chgData name="WU, Jianhao" userId="e6ef6475-ecfb-479b-8aaf-9489aae5f958" providerId="ADAL" clId="{8F21B0F6-D446-074D-9F98-48569A727C39}" dt="2024-11-19T16:55:14.541" v="37" actId="2696"/>
        <pc:sldMkLst>
          <pc:docMk/>
          <pc:sldMk cId="990880929" sldId="268"/>
        </pc:sldMkLst>
      </pc:sldChg>
      <pc:sldChg chg="addSp delSp modSp add mod">
        <pc:chgData name="WU, Jianhao" userId="e6ef6475-ecfb-479b-8aaf-9489aae5f958" providerId="ADAL" clId="{8F21B0F6-D446-074D-9F98-48569A727C39}" dt="2024-11-20T01:15:10.783" v="749"/>
        <pc:sldMkLst>
          <pc:docMk/>
          <pc:sldMk cId="1033923520" sldId="268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033923520" sldId="268"/>
            <ac:spMk id="2" creationId="{D949B848-9C75-2BB1-96C5-C751B0E7FC5E}"/>
          </ac:spMkLst>
        </pc:spChg>
        <pc:spChg chg="mod">
          <ac:chgData name="WU, Jianhao" userId="e6ef6475-ecfb-479b-8aaf-9489aae5f958" providerId="ADAL" clId="{8F21B0F6-D446-074D-9F98-48569A727C39}" dt="2024-11-19T17:04:31.936" v="744" actId="20577"/>
          <ac:spMkLst>
            <pc:docMk/>
            <pc:sldMk cId="1033923520" sldId="268"/>
            <ac:spMk id="4" creationId="{051E2B8E-FF37-DDD0-37D5-6154C88778E2}"/>
          </ac:spMkLst>
        </pc:spChg>
        <pc:spChg chg="mod">
          <ac:chgData name="WU, Jianhao" userId="e6ef6475-ecfb-479b-8aaf-9489aae5f958" providerId="ADAL" clId="{8F21B0F6-D446-074D-9F98-48569A727C39}" dt="2024-11-19T17:02:18.182" v="689" actId="20577"/>
          <ac:spMkLst>
            <pc:docMk/>
            <pc:sldMk cId="1033923520" sldId="268"/>
            <ac:spMk id="5" creationId="{4A977E11-7CE0-3675-1B0F-D40D816245AC}"/>
          </ac:spMkLst>
        </pc:spChg>
        <pc:picChg chg="del">
          <ac:chgData name="WU, Jianhao" userId="e6ef6475-ecfb-479b-8aaf-9489aae5f958" providerId="ADAL" clId="{8F21B0F6-D446-074D-9F98-48569A727C39}" dt="2024-11-19T17:02:21.387" v="690" actId="478"/>
          <ac:picMkLst>
            <pc:docMk/>
            <pc:sldMk cId="1033923520" sldId="268"/>
            <ac:picMk id="2" creationId="{BE841C01-89A4-B98F-BEAA-2AE6847130B7}"/>
          </ac:picMkLst>
        </pc:picChg>
        <pc:picChg chg="add mod">
          <ac:chgData name="WU, Jianhao" userId="e6ef6475-ecfb-479b-8aaf-9489aae5f958" providerId="ADAL" clId="{8F21B0F6-D446-074D-9F98-48569A727C39}" dt="2024-11-19T17:03:00.068" v="695" actId="1076"/>
          <ac:picMkLst>
            <pc:docMk/>
            <pc:sldMk cId="1033923520" sldId="268"/>
            <ac:picMk id="3" creationId="{B1A13844-1C2B-1F40-C247-E2C25C5FAFD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86CCA-0331-E148-8247-BFB88EB54B22}" type="datetimeFigureOut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F589F-7765-EE4F-B871-39C08F467B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546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F589F-7765-EE4F-B871-39C08F467BA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714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F589F-7765-EE4F-B871-39C08F467BA8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6030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7330E7-2405-052A-AA28-770841196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175B2D5-B6DD-9741-C00B-E44ADA0D2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F87B21-8465-C374-FF49-1BA5F7033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6A75-EE15-904A-9BB8-FB25762DEE6A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CB82B8-68A1-58B8-EA28-921773C5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059667-9F5E-90F1-2CA0-114AA029F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0660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4BFDDE-3320-4A4A-BD7C-81E245F4E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20D054-E558-CABC-012F-D5597C4B9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C200A8-8992-641C-51BA-36A0C2306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75C6-C838-E84A-8A36-F10F39C7E5CB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4F86AA-E324-946F-4FA7-28027DD2C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3A0690-1946-4591-4AE8-23C7A167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4976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473C83C-53ED-1394-D4E8-49411205A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C4755E-45EA-461B-759A-82CEFFDDF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1B8CA-3D0D-73F6-55A0-1B9CA9BF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5F776-9070-A148-AD92-47171398217B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91035F-7C6C-F52F-64BB-0D767F2A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A3881-2818-FE8C-58A5-778C23930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2545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7330E7-2405-052A-AA28-770841196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175B2D5-B6DD-9741-C00B-E44ADA0D2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F87B21-8465-C374-FF49-1BA5F7033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D5952-AEF9-0642-8D43-93B9C1329C80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CB82B8-68A1-58B8-EA28-921773C5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059667-9F5E-90F1-2CA0-114AA029F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1140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3E3D31-4F84-430C-C24B-7306E9EA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83C996-47D4-C524-1C33-1E11D49E7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DE73A1-F531-8AFC-EA52-9C7C0EE5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41AC-9AD7-FE46-B5A2-803939384EC8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28E8E9-79E1-3B24-C46A-C1F59C9C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3714A4-C0E9-53FF-D8BB-6E48E891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7449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734A69-1311-D12B-4E01-3C564296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86746-60EB-D7D2-2392-D47F06ACF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41F265-8255-8E0A-9FC5-63E50A3B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8833-A23F-C74C-B699-1CEEA6C15550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C389B1-BFA8-99AB-02F4-1BD94948D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7E4F4A-4299-E32D-F1F5-0DA3C507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2450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84126-8E7A-0FDC-23CF-B87D79D3F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36E967-2E18-9DCD-0CDA-D01009981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D8CEBD-1FD2-899E-CB1D-09B9D51D6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A505A0-FB47-013E-A412-2E4723CDC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5CC1-B8D5-0847-941D-CE2B119C0123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31483C-C1F0-8AEC-89FB-A4FFDFBE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88EE4D-6E86-941B-E139-789183F1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0471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3CA123-3654-9860-E28B-B189CFD4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81BC2B-ECD4-307B-87E3-A182C3353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58EE6-0B01-4B68-CA32-5941BEBB3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39362-4A37-5F2B-16B4-EC14FABEE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801DF5E-D9B4-F274-F9FF-ADCC7C7B7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BCB9621-6C16-7968-9757-5AFB5B3EE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EE4D-ADDB-AF48-8DF4-E1B9188D7C81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CCA85F2-13A9-EA08-DBCD-96CB6F2C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FAD86C8-298C-E896-7C3F-60B019EB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1579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D6C049-7A4A-2A0B-697A-5B2BDD6B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EBBF7D-132F-0B15-2BC2-7A6170C75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C805-61F3-404D-B6BE-D8F2B5C46908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7B8CF4C-5F91-363C-0208-FEA03A14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7451B5-5F7A-7158-6A46-F52C64D6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082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DD4A64-69B4-DC60-5324-28C00A1BF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15CD-20EA-874D-B18E-0DD9A1EDDE9E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0275012-88DC-1206-5E7B-33EDE6302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FA9D4E-EB7D-0EC7-458F-47CE5110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8315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330450-EBCF-A8EB-D486-77DEA429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BC99A8-2C1C-918A-4865-9E139C0DA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EE16DF-2042-79BF-F941-89B35F6B1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B6713E-AAA9-8DF7-574A-2A98D252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5337-F4D7-5847-A9AF-1755011924F4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410B60-27F1-8011-07AE-547D7AF9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7503CE-D225-46C4-2CDF-67962768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571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3E3D31-4F84-430C-C24B-7306E9EA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83C996-47D4-C524-1C33-1E11D49E7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DE73A1-F531-8AFC-EA52-9C7C0EE5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274D-28F1-1B44-982F-868A0247EC73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28E8E9-79E1-3B24-C46A-C1F59C9C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3714A4-C0E9-53FF-D8BB-6E48E891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0312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BF2DF9-6962-948F-F11C-ADDAFF20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24CA12-363E-FA2E-1EEB-49160238F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E4733E-5DB8-13D7-B63A-B270DDDF2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F7301A-A600-93B9-9305-6C07FE89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7B86-6F1E-BD44-B776-4AFB96A9898E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12ED3B-2BC5-A310-30AA-B9EA06B9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93C952-88FC-FA15-6F3B-08C4B68E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99823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4BFDDE-3320-4A4A-BD7C-81E245F4E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20D054-E558-CABC-012F-D5597C4B9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C200A8-8992-641C-51BA-36A0C2306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F1EA-4432-494C-9C20-3FB67C4520BF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4F86AA-E324-946F-4FA7-28027DD2C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3A0690-1946-4591-4AE8-23C7A167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8091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473C83C-53ED-1394-D4E8-49411205A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C4755E-45EA-461B-759A-82CEFFDDF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1B8CA-3D0D-73F6-55A0-1B9CA9BF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2668-140F-2445-A560-BE23A746A244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91035F-7C6C-F52F-64BB-0D767F2A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A3881-2818-FE8C-58A5-778C23930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336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734A69-1311-D12B-4E01-3C564296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86746-60EB-D7D2-2392-D47F06ACF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41F265-8255-8E0A-9FC5-63E50A3B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5701-B2C2-2442-9C6C-5671B917380A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C389B1-BFA8-99AB-02F4-1BD94948D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7E4F4A-4299-E32D-F1F5-0DA3C507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0854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84126-8E7A-0FDC-23CF-B87D79D3F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36E967-2E18-9DCD-0CDA-D01009981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D8CEBD-1FD2-899E-CB1D-09B9D51D6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A505A0-FB47-013E-A412-2E4723CDC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07E2-EA1E-D543-95D0-D3CEBB59C32D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31483C-C1F0-8AEC-89FB-A4FFDFBE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88EE4D-6E86-941B-E139-789183F1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173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3CA123-3654-9860-E28B-B189CFD4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81BC2B-ECD4-307B-87E3-A182C3353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58EE6-0B01-4B68-CA32-5941BEBB3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39362-4A37-5F2B-16B4-EC14FABEE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801DF5E-D9B4-F274-F9FF-ADCC7C7B7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BCB9621-6C16-7968-9757-5AFB5B3EE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6FBE-D660-F74F-83DE-F1031F4CFE7C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CCA85F2-13A9-EA08-DBCD-96CB6F2C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FAD86C8-298C-E896-7C3F-60B019EB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159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D6C049-7A4A-2A0B-697A-5B2BDD6B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EBBF7D-132F-0B15-2BC2-7A6170C75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64B7-0677-794B-A6AA-D469D0516BDA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7B8CF4C-5F91-363C-0208-FEA03A14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7451B5-5F7A-7158-6A46-F52C64D6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051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DD4A64-69B4-DC60-5324-28C00A1BF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CF005-C79D-9447-A47E-24F3571692B5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0275012-88DC-1206-5E7B-33EDE6302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FA9D4E-EB7D-0EC7-458F-47CE5110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4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330450-EBCF-A8EB-D486-77DEA429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BC99A8-2C1C-918A-4865-9E139C0DA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EE16DF-2042-79BF-F941-89B35F6B1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B6713E-AAA9-8DF7-574A-2A98D252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2F10-8301-884D-B54F-7176365493CB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410B60-27F1-8011-07AE-547D7AF9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7503CE-D225-46C4-2CDF-67962768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308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BF2DF9-6962-948F-F11C-ADDAFF20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24CA12-363E-FA2E-1EEB-49160238F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E4733E-5DB8-13D7-B63A-B270DDDF2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F7301A-A600-93B9-9305-6C07FE89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1C62-260F-DF48-B788-A5F43E2465E1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12ED3B-2BC5-A310-30AA-B9EA06B9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93C952-88FC-FA15-6F3B-08C4B68E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79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1B1996B-4F6E-47B7-CA88-10F999CF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5059C6-6D9B-1515-9845-C102F2E32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4651FC-27D6-5FDB-3864-B90B1F96B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390DC2-46A0-3942-B5CD-DC03C2F6417E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C06ACC-B853-2769-0EC8-7A615DE04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30A670-80BF-EA80-2121-E10549960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141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1B1996B-4F6E-47B7-CA88-10F999CF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5059C6-6D9B-1515-9845-C102F2E32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4651FC-27D6-5FDB-3864-B90B1F96B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16D85C-8681-3A4B-9C60-F9079954420D}" type="datetime1">
              <a:rPr kumimoji="1" lang="zh-CN" altLang="en-US" smtClean="0"/>
              <a:t>2025/7/10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C06ACC-B853-2769-0EC8-7A615DE04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30A670-80BF-EA80-2121-E10549960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374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slide" Target="slide35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177876-06F8-F17A-86EE-854C4A1C6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Phys. Rev. D 112 (2025) 023512 [arXiv:2412.16072]</a:t>
            </a: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28" name="Picture 4" descr="STRW Logos">
            <a:extLst>
              <a:ext uri="{FF2B5EF4-FFF2-40B4-BE49-F238E27FC236}">
                <a16:creationId xmlns:a16="http://schemas.microsoft.com/office/drawing/2014/main" id="{0C6145FA-89B6-9C6C-3B94-5E614B761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4487148"/>
            <a:ext cx="4267200" cy="237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bout Us">
            <a:extLst>
              <a:ext uri="{FF2B5EF4-FFF2-40B4-BE49-F238E27FC236}">
                <a16:creationId xmlns:a16="http://schemas.microsoft.com/office/drawing/2014/main" id="{34E915EC-75C0-FD25-C9A7-E7A5EE4EF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" y="4589391"/>
            <a:ext cx="4650738" cy="22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221B250-2910-4D83-DDB6-D22A096859B3}"/>
              </a:ext>
            </a:extLst>
          </p:cNvPr>
          <p:cNvSpPr txBox="1"/>
          <p:nvPr/>
        </p:nvSpPr>
        <p:spPr>
          <a:xfrm>
            <a:off x="709697" y="3918454"/>
            <a:ext cx="1077259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Based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on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Paper: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Cosmological Zoom-In Simulations of Milky Way Host Mass Dark Matter Halos with a Blue-Tilted Primordial Power Spectrum 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Phys. Rev. D 112 (2025) 023512 [arXiv:2412.16072]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Jianhao Wu(CUHK), Tsang Keung Chan(CUHK), Victor J.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Forouhar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Moreno(Leiden).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D1E575F-4B20-9CB8-4C97-97E9932A16B4}"/>
              </a:ext>
            </a:extLst>
          </p:cNvPr>
          <p:cNvSpPr txBox="1"/>
          <p:nvPr/>
        </p:nvSpPr>
        <p:spPr>
          <a:xfrm>
            <a:off x="4393061" y="3088345"/>
            <a:ext cx="340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CosPA</a:t>
            </a:r>
            <a:r>
              <a:rPr kumimoji="1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2025,</a:t>
            </a:r>
            <a:r>
              <a:rPr kumimoji="1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IBS</a:t>
            </a:r>
            <a:r>
              <a:rPr kumimoji="1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Korea,</a:t>
            </a:r>
            <a:r>
              <a:rPr kumimoji="1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2025</a:t>
            </a:r>
            <a:r>
              <a:rPr kumimoji="1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July</a:t>
            </a:r>
          </a:p>
        </p:txBody>
      </p:sp>
      <p:sp>
        <p:nvSpPr>
          <p:cNvPr id="13" name="副标题 2">
            <a:extLst>
              <a:ext uri="{FF2B5EF4-FFF2-40B4-BE49-F238E27FC236}">
                <a16:creationId xmlns:a16="http://schemas.microsoft.com/office/drawing/2014/main" id="{0DB25E3A-3317-9EB9-8A9E-A05EB5C04DC2}"/>
              </a:ext>
            </a:extLst>
          </p:cNvPr>
          <p:cNvSpPr txBox="1">
            <a:spLocks/>
          </p:cNvSpPr>
          <p:nvPr/>
        </p:nvSpPr>
        <p:spPr>
          <a:xfrm>
            <a:off x="2519975" y="1561071"/>
            <a:ext cx="7152042" cy="1231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Jianhao WU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kumimoji="1" lang="en-US" altLang="zh-CN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year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MPhil student @ Chinese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HK, 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Prof. T. K. Chan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’s </a:t>
            </a:r>
            <a:r>
              <a:rPr kumimoji="1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AstroSim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Group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--&gt;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Join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Wisconsin-Madison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as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PhD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student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2025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Fall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A8E543AA-5CF9-A713-930B-B3BDBAD85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7" cy="98488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blue-tilted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primordial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crisis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MW?</a:t>
            </a:r>
            <a:b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Zoom-In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halo</a:t>
            </a:r>
            <a:endParaRPr kumimoji="1" lang="zh-CN" altLang="en-US" sz="8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4B7730D-A19B-838E-FBE7-8154E820739D}"/>
              </a:ext>
            </a:extLst>
          </p:cNvPr>
          <p:cNvSpPr txBox="1"/>
          <p:nvPr/>
        </p:nvSpPr>
        <p:spPr>
          <a:xfrm>
            <a:off x="7733368" y="1649856"/>
            <a:ext cx="4458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Personal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website: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https://</a:t>
            </a:r>
            <a:r>
              <a:rPr kumimoji="1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rushingfox.github.io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6093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280739" cy="1271646"/>
          </a:xfrm>
        </p:spPr>
        <p:txBody>
          <a:bodyPr>
            <a:noAutofit/>
          </a:bodyPr>
          <a:lstStyle/>
          <a:p>
            <a:r>
              <a:rPr kumimoji="1" lang="en-US" altLang="zh-CN" sz="3300" dirty="0">
                <a:solidFill>
                  <a:schemeClr val="bg1"/>
                </a:solidFill>
              </a:rPr>
              <a:t>The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old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b="1" i="1" dirty="0">
                <a:solidFill>
                  <a:schemeClr val="bg1"/>
                </a:solidFill>
              </a:rPr>
              <a:t>Missing</a:t>
            </a:r>
            <a:r>
              <a:rPr kumimoji="1" lang="zh-CN" altLang="en-US" sz="33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300" b="1" i="1" dirty="0">
                <a:solidFill>
                  <a:schemeClr val="bg1"/>
                </a:solidFill>
              </a:rPr>
              <a:t>Satellite</a:t>
            </a:r>
            <a:r>
              <a:rPr kumimoji="1" lang="zh-CN" altLang="en-US" sz="33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300" b="1" i="1" dirty="0">
                <a:solidFill>
                  <a:schemeClr val="bg1"/>
                </a:solidFill>
              </a:rPr>
              <a:t>Problem</a:t>
            </a:r>
            <a:r>
              <a:rPr kumimoji="1" lang="zh-CN" altLang="en-US" sz="3300" i="1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in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standard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cosmology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model</a:t>
            </a:r>
            <a:endParaRPr kumimoji="1" lang="zh-CN" altLang="en-US" sz="33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F3CB96-4DC0-99ED-FB29-D632126C6E6F}"/>
              </a:ext>
            </a:extLst>
          </p:cNvPr>
          <p:cNvSpPr txBox="1"/>
          <p:nvPr/>
        </p:nvSpPr>
        <p:spPr>
          <a:xfrm>
            <a:off x="9097702" y="5380311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astro-ph</a:t>
            </a:r>
            <a:r>
              <a:rPr lang="en-US" altLang="zh-CN" dirty="0">
                <a:solidFill>
                  <a:schemeClr val="bg1"/>
                </a:solidFill>
              </a:rPr>
              <a:t>/0401088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9FBECE-AD69-67EC-C330-CD971A3F4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0" y="1010249"/>
            <a:ext cx="7471475" cy="560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DAF366F-F21A-F2F4-02BE-68C83815FE5E}"/>
              </a:ext>
            </a:extLst>
          </p:cNvPr>
          <p:cNvSpPr/>
          <p:nvPr/>
        </p:nvSpPr>
        <p:spPr>
          <a:xfrm>
            <a:off x="5092700" y="3113700"/>
            <a:ext cx="70993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MSP: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observation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&lt;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theoretical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(simulation)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prediction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F69EA30-38B5-ECA6-1C03-D128FA68E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485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280739" cy="1271646"/>
          </a:xfrm>
        </p:spPr>
        <p:txBody>
          <a:bodyPr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Observation</a:t>
            </a:r>
            <a:r>
              <a:rPr lang="zh-CN" altLang="en-US" sz="3600" dirty="0">
                <a:solidFill>
                  <a:schemeClr val="bg1"/>
                </a:solidFill>
              </a:rPr>
              <a:t> </a:t>
            </a:r>
            <a:r>
              <a:rPr lang="en-US" altLang="zh-CN" sz="3600" dirty="0">
                <a:solidFill>
                  <a:schemeClr val="bg1"/>
                </a:solidFill>
              </a:rPr>
              <a:t>is</a:t>
            </a:r>
            <a:r>
              <a:rPr lang="zh-CN" altLang="en-US" sz="3600" dirty="0">
                <a:solidFill>
                  <a:schemeClr val="bg1"/>
                </a:solidFill>
              </a:rPr>
              <a:t> </a:t>
            </a:r>
            <a:r>
              <a:rPr lang="en-US" altLang="zh-CN" sz="3600" dirty="0">
                <a:solidFill>
                  <a:schemeClr val="bg1"/>
                </a:solidFill>
              </a:rPr>
              <a:t>underestimated!</a:t>
            </a:r>
            <a:br>
              <a:rPr lang="en-US" altLang="zh-CN" sz="3600" dirty="0">
                <a:solidFill>
                  <a:schemeClr val="bg1"/>
                </a:solidFill>
              </a:rPr>
            </a:br>
            <a:r>
              <a:rPr lang="en-US" altLang="zh-CN" sz="3600" dirty="0">
                <a:solidFill>
                  <a:schemeClr val="bg1"/>
                </a:solidFill>
              </a:rPr>
              <a:t>Then</a:t>
            </a:r>
            <a:r>
              <a:rPr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Missing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Satellite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Problem-&gt;Too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Many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Satellites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problem!</a:t>
            </a:r>
            <a:endParaRPr kumimoji="1" lang="zh-CN" altLang="en-US" sz="3300" dirty="0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F3CB96-4DC0-99ED-FB29-D632126C6E6F}"/>
              </a:ext>
            </a:extLst>
          </p:cNvPr>
          <p:cNvSpPr txBox="1"/>
          <p:nvPr/>
        </p:nvSpPr>
        <p:spPr>
          <a:xfrm>
            <a:off x="9448800" y="6352143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arxiv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</a:t>
            </a:r>
            <a:r>
              <a:rPr lang="zh-CN" altLang="en-US" dirty="0">
                <a:solidFill>
                  <a:schemeClr val="bg1"/>
                </a:solidFill>
              </a:rPr>
              <a:t>1711.06267</a:t>
            </a:r>
            <a:r>
              <a:rPr lang="en-US" altLang="zh-CN" dirty="0">
                <a:solidFill>
                  <a:schemeClr val="bg1"/>
                </a:solidFill>
              </a:rPr>
              <a:t>]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084C3F2-B9FA-4C08-1AC5-A1E2391A6908}"/>
              </a:ext>
            </a:extLst>
          </p:cNvPr>
          <p:cNvSpPr txBox="1"/>
          <p:nvPr/>
        </p:nvSpPr>
        <p:spPr>
          <a:xfrm>
            <a:off x="-4" y="1271647"/>
            <a:ext cx="121920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b="1" i="1" dirty="0">
                <a:solidFill>
                  <a:schemeClr val="bg1"/>
                </a:solidFill>
              </a:rPr>
              <a:t>Reionization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could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prevent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star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formation</a:t>
            </a:r>
          </a:p>
          <a:p>
            <a:pPr marL="514350" indent="-514350">
              <a:buAutoNum type="arabicPeriod"/>
            </a:pPr>
            <a:r>
              <a:rPr lang="en-US" altLang="zh-CN" sz="2800" b="1" i="1" dirty="0">
                <a:solidFill>
                  <a:schemeClr val="bg1"/>
                </a:solidFill>
              </a:rPr>
              <a:t>Completeness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Check</a:t>
            </a:r>
            <a:r>
              <a:rPr lang="en-US" altLang="zh-CN" sz="2800" dirty="0">
                <a:solidFill>
                  <a:schemeClr val="bg1"/>
                </a:solidFill>
              </a:rPr>
              <a:t>: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fainter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satellite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galaxy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could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only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be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observed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within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a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much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smaller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radius/volume</a:t>
            </a:r>
          </a:p>
          <a:p>
            <a:pPr marL="514350" indent="-514350">
              <a:buAutoNum type="arabicPeriod"/>
            </a:pPr>
            <a:endParaRPr lang="en-US" altLang="zh-CN" sz="28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31C87E9-DA14-EF00-1C7D-61B11C252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391" y="2627201"/>
            <a:ext cx="8331491" cy="3263487"/>
          </a:xfrm>
          <a:prstGeom prst="rect">
            <a:avLst/>
          </a:prstGeom>
        </p:spPr>
      </p:pic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8C7D0F5C-25B4-9BE2-8768-C0A94D5222BE}"/>
              </a:ext>
            </a:extLst>
          </p:cNvPr>
          <p:cNvCxnSpPr>
            <a:cxnSpLocks/>
          </p:cNvCxnSpPr>
          <p:nvPr/>
        </p:nvCxnSpPr>
        <p:spPr>
          <a:xfrm flipV="1">
            <a:off x="6588046" y="5333618"/>
            <a:ext cx="606803" cy="7685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F15CCE5B-C837-E37D-F928-FD800B4CF8F7}"/>
              </a:ext>
            </a:extLst>
          </p:cNvPr>
          <p:cNvSpPr txBox="1"/>
          <p:nvPr/>
        </p:nvSpPr>
        <p:spPr>
          <a:xfrm>
            <a:off x="169454" y="5890688"/>
            <a:ext cx="8663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When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considering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tidal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stripping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by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central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baryonic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disk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of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MW,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satellites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would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be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too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many!</a:t>
            </a:r>
          </a:p>
        </p:txBody>
      </p:sp>
      <p:pic>
        <p:nvPicPr>
          <p:cNvPr id="4" name="图片 3" descr="疲倦的小狗">
            <a:hlinkClick r:id="rId3" action="ppaction://hlinksldjump"/>
            <a:extLst>
              <a:ext uri="{FF2B5EF4-FFF2-40B4-BE49-F238E27FC236}">
                <a16:creationId xmlns:a16="http://schemas.microsoft.com/office/drawing/2014/main" id="{D560C788-D1D6-4450-B4FD-361889008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86" y="4602597"/>
            <a:ext cx="1115291" cy="1115291"/>
          </a:xfrm>
          <a:prstGeom prst="rect">
            <a:avLst/>
          </a:prstGeom>
        </p:spPr>
      </p:pic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479803-3E16-82BD-030A-DE0466B7D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530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280739" cy="1271646"/>
          </a:xfrm>
        </p:spPr>
        <p:txBody>
          <a:bodyPr>
            <a:noAutofit/>
          </a:bodyPr>
          <a:lstStyle/>
          <a:p>
            <a:r>
              <a:rPr kumimoji="1" lang="en-US" altLang="zh-CN" sz="3300" dirty="0">
                <a:solidFill>
                  <a:schemeClr val="bg1"/>
                </a:solidFill>
              </a:rPr>
              <a:t>There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are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also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direct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observations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for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more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satellite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galaxies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in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nearby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MW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size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galaxies!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endParaRPr kumimoji="1" lang="zh-CN" altLang="en-US" sz="33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F3CB96-4DC0-99ED-FB29-D632126C6E6F}"/>
              </a:ext>
            </a:extLst>
          </p:cNvPr>
          <p:cNvSpPr txBox="1"/>
          <p:nvPr/>
        </p:nvSpPr>
        <p:spPr>
          <a:xfrm>
            <a:off x="9097702" y="5380311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arxiv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[2403.08717]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D3B9E8F-0A60-17AC-CE47-ABD7ABF7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33" y="1404643"/>
            <a:ext cx="4996518" cy="495170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7EE2A87-077E-CCB3-FBF6-92805F137CE9}"/>
              </a:ext>
            </a:extLst>
          </p:cNvPr>
          <p:cNvSpPr txBox="1"/>
          <p:nvPr/>
        </p:nvSpPr>
        <p:spPr>
          <a:xfrm>
            <a:off x="7397422" y="1473297"/>
            <a:ext cx="459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M83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host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dark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matter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halo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is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at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similar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mass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as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MW’s!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A18363B-D8D2-3BD7-4F58-97CF300590B1}"/>
              </a:ext>
            </a:extLst>
          </p:cNvPr>
          <p:cNvSpPr/>
          <p:nvPr/>
        </p:nvSpPr>
        <p:spPr>
          <a:xfrm>
            <a:off x="-70816" y="2521512"/>
            <a:ext cx="2258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Number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of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subhalos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with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luminosity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higher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than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ABE103-33C1-F656-CC86-537B6DF9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4854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E0D3D87C-9497-FA43-2309-35B0EB992B6C}"/>
              </a:ext>
            </a:extLst>
          </p:cNvPr>
          <p:cNvSpPr txBox="1"/>
          <p:nvPr/>
        </p:nvSpPr>
        <p:spPr>
          <a:xfrm>
            <a:off x="324119" y="3044279"/>
            <a:ext cx="115437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kumimoji="1" lang="en-US" altLang="zh-CN" sz="4400" b="1" dirty="0">
                <a:solidFill>
                  <a:schemeClr val="bg1"/>
                </a:solidFill>
              </a:rPr>
              <a:t>2.</a:t>
            </a:r>
            <a:r>
              <a:rPr kumimoji="1" lang="zh-CN" altLang="en-US" sz="4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</a:rPr>
              <a:t>To</a:t>
            </a:r>
            <a:r>
              <a:rPr kumimoji="1" lang="zh-CN" altLang="en-US" sz="4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</a:rPr>
              <a:t>solve</a:t>
            </a:r>
            <a:r>
              <a:rPr kumimoji="1" lang="zh-CN" altLang="en-US" sz="4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</a:rPr>
              <a:t>the</a:t>
            </a:r>
            <a:r>
              <a:rPr kumimoji="1" lang="zh-CN" altLang="en-US" sz="4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</a:rPr>
              <a:t>Too-Many-Satellites</a:t>
            </a:r>
            <a:r>
              <a:rPr kumimoji="1" lang="zh-CN" altLang="en-US" sz="4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</a:rPr>
              <a:t>Problem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45C55A6F-3FA7-F57B-01BE-33AA86BD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3971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3300" dirty="0">
                <a:solidFill>
                  <a:schemeClr val="bg1"/>
                </a:solidFill>
              </a:rPr>
              <a:t>Change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Power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Law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Primordial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Power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Spectrum-&gt;Broken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Power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Law!</a:t>
            </a:r>
            <a:endParaRPr kumimoji="1" lang="zh-CN" altLang="en-US" sz="3300" dirty="0">
              <a:solidFill>
                <a:schemeClr val="bg1"/>
              </a:solidFill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944A8E5-F74D-3CDB-746D-B9E7C5E15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Larger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spectral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index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(large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k),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give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enhancement!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066604-4C39-D611-562D-50877AFFC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943" y="1973442"/>
            <a:ext cx="6030136" cy="400341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F51008B-BCF1-7A41-33F9-8B80B720CDA5}"/>
              </a:ext>
            </a:extLst>
          </p:cNvPr>
          <p:cNvSpPr/>
          <p:nvPr/>
        </p:nvSpPr>
        <p:spPr>
          <a:xfrm>
            <a:off x="2799555" y="2781746"/>
            <a:ext cx="20083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old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07F92BD-6DA8-7523-A307-5199E4F907C2}"/>
              </a:ext>
            </a:extLst>
          </p:cNvPr>
          <p:cNvSpPr/>
          <p:nvPr/>
        </p:nvSpPr>
        <p:spPr>
          <a:xfrm>
            <a:off x="2365193" y="4737669"/>
            <a:ext cx="289260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blue-tilted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8F4F9C-55C0-FDD7-1A43-04FFD2D725DE}"/>
              </a:ext>
            </a:extLst>
          </p:cNvPr>
          <p:cNvSpPr txBox="1"/>
          <p:nvPr/>
        </p:nvSpPr>
        <p:spPr>
          <a:xfrm>
            <a:off x="5894232" y="5976852"/>
            <a:ext cx="6297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&amp;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Moreno </a:t>
            </a:r>
            <a:r>
              <a:rPr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arxiv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2024]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8BDA052-86DE-A790-BADC-D669F9DFA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147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</a:rPr>
              <a:t>There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are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already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some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inflationary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scenarios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producing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small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scale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enhancement!</a:t>
            </a:r>
            <a:endParaRPr kumimoji="1"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944A8E5-F74D-3CDB-746D-B9E7C5E15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b="1" i="1" dirty="0">
                <a:solidFill>
                  <a:schemeClr val="bg1"/>
                </a:solidFill>
              </a:rPr>
              <a:t>Warm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Inflation</a:t>
            </a:r>
            <a:r>
              <a:rPr kumimoji="1" lang="zh-CN" altLang="en-US" b="1" i="1" dirty="0">
                <a:solidFill>
                  <a:schemeClr val="bg1"/>
                </a:solidFill>
              </a:rPr>
              <a:t>：</a:t>
            </a:r>
            <a:endParaRPr kumimoji="1" lang="en-US" altLang="zh-CN" b="1" i="1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There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thermal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bath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which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scalar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field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interact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with</a:t>
            </a:r>
            <a:endParaRPr kumimoji="1" lang="en-US" altLang="zh-CN" b="1" i="1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power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spectrum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have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</a:p>
          <a:p>
            <a:pPr marL="457200" lvl="1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enhancement!</a:t>
            </a:r>
            <a:endParaRPr kumimoji="1" lang="en-US" altLang="zh-CN" b="1" i="1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A50A88-364D-E1E9-4D37-52E0BFD21473}"/>
              </a:ext>
            </a:extLst>
          </p:cNvPr>
          <p:cNvSpPr txBox="1"/>
          <p:nvPr/>
        </p:nvSpPr>
        <p:spPr>
          <a:xfrm>
            <a:off x="1643876" y="5789335"/>
            <a:ext cx="2394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altLang="zh-CN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Berera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et al. (2009)).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45F738-A710-51B2-B04A-E6310B1A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469"/>
            <a:ext cx="5842161" cy="19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FDB8843-5FFC-B5E4-0D2E-3553A00D3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450" y="1541500"/>
            <a:ext cx="5254134" cy="372444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75AED5B-E352-922E-6306-62E31161B1E1}"/>
              </a:ext>
            </a:extLst>
          </p:cNvPr>
          <p:cNvSpPr txBox="1"/>
          <p:nvPr/>
        </p:nvSpPr>
        <p:spPr>
          <a:xfrm>
            <a:off x="7457378" y="5420003"/>
            <a:ext cx="3342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(Arya et al, JCAP02 (2018) 043)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93551D-9040-EA2B-D57A-9E4FD5FA0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62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672372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How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choose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parameter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sets?</a:t>
            </a:r>
            <a:br>
              <a:rPr kumimoji="1" lang="en-US" altLang="zh-CN" dirty="0">
                <a:solidFill>
                  <a:schemeClr val="bg1"/>
                </a:solidFill>
              </a:rPr>
            </a:br>
            <a:r>
              <a:rPr kumimoji="1" lang="en-US" altLang="zh-CN" dirty="0">
                <a:solidFill>
                  <a:schemeClr val="bg1"/>
                </a:solidFill>
              </a:rPr>
              <a:t>Besides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JWST,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its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hosting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satellite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galaxy’s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central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density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(concentration)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also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constrain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Primordial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Power!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1581075-B3C9-A442-C54A-BEC398F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0" y="2428688"/>
            <a:ext cx="7505698" cy="248144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193BC65-EF39-02E0-5F18-51BBF3BF4077}"/>
              </a:ext>
            </a:extLst>
          </p:cNvPr>
          <p:cNvSpPr/>
          <p:nvPr/>
        </p:nvSpPr>
        <p:spPr>
          <a:xfrm>
            <a:off x="-2" y="2083317"/>
            <a:ext cx="476250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They</a:t>
            </a:r>
            <a:r>
              <a:rPr lang="zh-CN" altLang="en-US" sz="2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assume</a:t>
            </a:r>
            <a:r>
              <a:rPr lang="en-US" altLang="zh-CN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  <a:p>
            <a:pPr algn="ctr"/>
            <a:r>
              <a:rPr lang="zh-CN" altLang="en-US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“</a:t>
            </a:r>
            <a:r>
              <a:rPr lang="en-US" altLang="zh-CN" sz="2400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main effect of the change is on the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0000"/>
                </a:highlight>
              </a:rPr>
              <a:t>halo</a:t>
            </a:r>
            <a:r>
              <a:rPr lang="en-US" altLang="zh-CN" sz="2400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concentration, while </a:t>
            </a:r>
            <a:r>
              <a:rPr lang="en-US" altLang="zh-CN" sz="2400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00FF00"/>
                </a:highlight>
              </a:rPr>
              <a:t>galaxy</a:t>
            </a:r>
            <a:r>
              <a:rPr lang="en-US" altLang="zh-CN" sz="2400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00FF00"/>
                </a:highlight>
              </a:rPr>
              <a:t> </a:t>
            </a:r>
            <a:r>
              <a:rPr lang="en-US" altLang="zh-CN" sz="2400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evolution is assumed to be unaffected</a:t>
            </a:r>
            <a:r>
              <a:rPr lang="en-US" altLang="zh-CN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r>
              <a:rPr lang="zh-CN" altLang="en-US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”</a:t>
            </a:r>
            <a:endParaRPr lang="en-US" altLang="zh-CN"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A8AB02D-1733-B377-7B17-7EDCF3412267}"/>
              </a:ext>
            </a:extLst>
          </p:cNvPr>
          <p:cNvSpPr txBox="1"/>
          <p:nvPr/>
        </p:nvSpPr>
        <p:spPr>
          <a:xfrm>
            <a:off x="5473701" y="5373996"/>
            <a:ext cx="3230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arxiv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[2407.04198]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B1F0D3-CA45-E1E8-E059-D2BED210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34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672372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We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chose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two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blue-tilted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parameter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sets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within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allowable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parameter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space!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944A8E5-F74D-3CDB-746D-B9E7C5E15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27"/>
            <a:ext cx="6862508" cy="4351338"/>
          </a:xfrm>
        </p:spPr>
        <p:txBody>
          <a:bodyPr>
            <a:normAutofit/>
          </a:bodyPr>
          <a:lstStyle/>
          <a:p>
            <a:r>
              <a:rPr kumimoji="1" lang="en-US" altLang="zh-CN" sz="2400" dirty="0">
                <a:solidFill>
                  <a:schemeClr val="bg1"/>
                </a:solidFill>
              </a:rPr>
              <a:t>One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could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ease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the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tension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of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high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star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formation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rate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brought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by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JWST,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while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another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could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not</a:t>
            </a:r>
          </a:p>
          <a:p>
            <a:r>
              <a:rPr kumimoji="1" lang="en-US" altLang="zh-CN" sz="2400" dirty="0">
                <a:solidFill>
                  <a:schemeClr val="bg1"/>
                </a:solidFill>
              </a:rPr>
              <a:t>Both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are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within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(or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at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least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on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the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border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of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parameter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space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  <a:sym typeface="Wingdings" pitchFamily="2" charset="2"/>
              </a:rPr>
              <a:t>:)</a:t>
            </a:r>
            <a:r>
              <a:rPr kumimoji="1" lang="zh-CN" altLang="en-US" sz="24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B1F291B-F4BF-21DF-FE62-0E95FEF911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61361" y="2578806"/>
            <a:ext cx="5131784" cy="4079553"/>
          </a:xfrm>
          <a:prstGeom prst="rect">
            <a:avLst/>
          </a:prstGeom>
        </p:spPr>
      </p:pic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719AE08C-54E3-5436-EB69-439787BA8BB0}"/>
              </a:ext>
            </a:extLst>
          </p:cNvPr>
          <p:cNvCxnSpPr/>
          <p:nvPr/>
        </p:nvCxnSpPr>
        <p:spPr>
          <a:xfrm flipV="1">
            <a:off x="6521183" y="4986503"/>
            <a:ext cx="1004835" cy="5024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F5CDC979-D478-812B-4E9A-AC1C18C6BE4A}"/>
              </a:ext>
            </a:extLst>
          </p:cNvPr>
          <p:cNvCxnSpPr/>
          <p:nvPr/>
        </p:nvCxnSpPr>
        <p:spPr>
          <a:xfrm flipV="1">
            <a:off x="6521183" y="4986503"/>
            <a:ext cx="2441749" cy="6354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7C678A25-27F1-382F-99AA-B7A693F510A2}"/>
              </a:ext>
            </a:extLst>
          </p:cNvPr>
          <p:cNvSpPr txBox="1"/>
          <p:nvPr/>
        </p:nvSpPr>
        <p:spPr>
          <a:xfrm>
            <a:off x="7864475" y="1930732"/>
            <a:ext cx="2752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arxiv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[2407.04198]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C0516BE-C0FC-9338-60B9-4C166FD4A637}"/>
              </a:ext>
            </a:extLst>
          </p:cNvPr>
          <p:cNvSpPr/>
          <p:nvPr/>
        </p:nvSpPr>
        <p:spPr>
          <a:xfrm>
            <a:off x="4038600" y="5367010"/>
            <a:ext cx="26364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Two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BT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chose!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965BEF8-46EE-C6EA-18C6-81EAB77F8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036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Two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blue-tilted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models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944A8E5-F74D-3CDB-746D-B9E7C5E15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>
            <a:normAutofit/>
          </a:bodyPr>
          <a:lstStyle/>
          <a:p>
            <a:r>
              <a:rPr kumimoji="1" lang="en-US" altLang="zh-CN" sz="2400" dirty="0">
                <a:solidFill>
                  <a:schemeClr val="bg1"/>
                </a:solidFill>
              </a:rPr>
              <a:t>We chose two sets of parameters for blue-tilted </a:t>
            </a:r>
          </a:p>
          <a:p>
            <a:pPr marL="0" indent="0">
              <a:buNone/>
            </a:pPr>
            <a:r>
              <a:rPr kumimoji="1" lang="en-US" altLang="zh-CN" sz="2400" dirty="0">
                <a:solidFill>
                  <a:schemeClr val="bg1"/>
                </a:solidFill>
              </a:rPr>
              <a:t>model (</a:t>
            </a:r>
            <a:r>
              <a:rPr kumimoji="1" lang="en-US" altLang="zh-CN" sz="2400" b="1" i="1" dirty="0">
                <a:solidFill>
                  <a:schemeClr val="bg1"/>
                </a:solidFill>
              </a:rPr>
              <a:t>BT model</a:t>
            </a:r>
            <a:r>
              <a:rPr kumimoji="1" lang="en-US" altLang="zh-CN" sz="2400" dirty="0">
                <a:solidFill>
                  <a:schemeClr val="bg1"/>
                </a:solidFill>
              </a:rPr>
              <a:t>), along with the standard model</a:t>
            </a:r>
          </a:p>
          <a:p>
            <a:pPr marL="0" indent="0">
              <a:buNone/>
            </a:pPr>
            <a:r>
              <a:rPr kumimoji="1" lang="en-US" altLang="zh-CN" sz="2400" dirty="0">
                <a:solidFill>
                  <a:schemeClr val="bg1"/>
                </a:solidFill>
              </a:rPr>
              <a:t>(power-law model aka </a:t>
            </a:r>
            <a:r>
              <a:rPr kumimoji="1" lang="en-US" altLang="zh-CN" sz="2400" b="1" i="1" dirty="0">
                <a:solidFill>
                  <a:schemeClr val="bg1"/>
                </a:solidFill>
              </a:rPr>
              <a:t>PL model</a:t>
            </a:r>
            <a:r>
              <a:rPr kumimoji="1" lang="en-US" altLang="zh-CN" sz="2400" dirty="0">
                <a:solidFill>
                  <a:schemeClr val="bg1"/>
                </a:solidFill>
              </a:rPr>
              <a:t> here)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C6B52A2-7EA7-2C25-7298-20C672C92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96" y="3076249"/>
            <a:ext cx="5193994" cy="3462663"/>
          </a:xfrm>
          <a:prstGeom prst="rect">
            <a:avLst/>
          </a:prstGeom>
        </p:spPr>
      </p:pic>
      <p:pic>
        <p:nvPicPr>
          <p:cNvPr id="6" name="图片 5" descr="图表, 折线图&#10;&#10;描述已自动生成">
            <a:extLst>
              <a:ext uri="{FF2B5EF4-FFF2-40B4-BE49-F238E27FC236}">
                <a16:creationId xmlns:a16="http://schemas.microsoft.com/office/drawing/2014/main" id="{84286FCF-0023-7E49-595D-D8B5932A4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4" y="1008734"/>
            <a:ext cx="4850930" cy="577272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2DA498C-AAD9-30B1-3601-822A9CCF3520}"/>
              </a:ext>
            </a:extLst>
          </p:cNvPr>
          <p:cNvSpPr txBox="1"/>
          <p:nvPr/>
        </p:nvSpPr>
        <p:spPr>
          <a:xfrm>
            <a:off x="2837796" y="4213469"/>
            <a:ext cx="6297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&amp;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Moreno </a:t>
            </a:r>
            <a:r>
              <a:rPr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arxiv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2024]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141964-7C15-9938-862F-C16014B6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2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3400" dirty="0">
                <a:solidFill>
                  <a:schemeClr val="bg1"/>
                </a:solidFill>
              </a:rPr>
              <a:t>Broken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point’s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scale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corresponds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to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a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cosmic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structure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mass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scale</a:t>
            </a:r>
            <a:endParaRPr kumimoji="1" lang="zh-CN" altLang="en-US" sz="3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7944A8E5-F74D-3CDB-746D-B9E7C5E151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253331"/>
                <a:ext cx="121920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should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correspond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to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a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mass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scale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for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cosmic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structure,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only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below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which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blue-tilted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model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could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affect.</a:t>
                </a:r>
              </a:p>
              <a:p>
                <a:r>
                  <a:rPr kumimoji="1" lang="en-US" altLang="zh-CN" dirty="0">
                    <a:solidFill>
                      <a:schemeClr val="bg1"/>
                    </a:solidFill>
                  </a:rPr>
                  <a:t>How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to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get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it?</a:t>
                </a:r>
              </a:p>
              <a:p>
                <a:pPr lvl="1"/>
                <a:r>
                  <a:rPr kumimoji="1" lang="en-US" altLang="zh-CN" dirty="0">
                    <a:solidFill>
                      <a:schemeClr val="bg1"/>
                    </a:solidFill>
                  </a:rPr>
                  <a:t>wave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number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-&gt;</a:t>
                </a:r>
              </a:p>
              <a:p>
                <a:pPr lvl="1"/>
                <a:r>
                  <a:rPr kumimoji="1" lang="en-US" altLang="zh-CN" dirty="0">
                    <a:solidFill>
                      <a:schemeClr val="bg1"/>
                    </a:solidFill>
                  </a:rPr>
                  <a:t>wave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length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l-GR" altLang="zh-CN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-&gt;</a:t>
                </a:r>
              </a:p>
              <a:p>
                <a:pPr lvl="1"/>
                <a:r>
                  <a:rPr kumimoji="1" lang="en-US" altLang="zh-CN" dirty="0">
                    <a:solidFill>
                      <a:schemeClr val="bg1"/>
                    </a:solidFill>
                  </a:rPr>
                  <a:t>A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sphere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whose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radius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1" lang="zh-CN" alt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l-GR" altLang="zh-CN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7944A8E5-F74D-3CDB-746D-B9E7C5E151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53331"/>
                <a:ext cx="12192000" cy="4351338"/>
              </a:xfrm>
              <a:blipFill>
                <a:blip r:embed="rId2"/>
                <a:stretch>
                  <a:fillRect l="-937" t="-2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AC7D3235-93A9-BA18-DA39-A41BBF1C3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22" y="4296569"/>
            <a:ext cx="5359400" cy="1308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7337AC8-0396-9BDF-BBDF-82F64367734D}"/>
                  </a:ext>
                </a:extLst>
              </p:cNvPr>
              <p:cNvSpPr/>
              <p:nvPr/>
            </p:nvSpPr>
            <p:spPr>
              <a:xfrm>
                <a:off x="6400800" y="4296569"/>
                <a:ext cx="5006898" cy="4863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For</a:t>
                </a:r>
                <a:r>
                  <a:rPr lang="zh-CN" altLang="en-US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cap="none" spc="0" dirty="0" err="1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BT_deep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: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sup>
                    </m:sSup>
                    <m:sSub>
                      <m:sSubPr>
                        <m:ctrlP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altLang="zh-CN" sz="2400" b="1" i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7337AC8-0396-9BDF-BBDF-82F6436773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4296569"/>
                <a:ext cx="5006898" cy="4863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618E9D3-F523-D92F-1F3F-19CF4ED3AC0D}"/>
                  </a:ext>
                </a:extLst>
              </p:cNvPr>
              <p:cNvSpPr/>
              <p:nvPr/>
            </p:nvSpPr>
            <p:spPr>
              <a:xfrm>
                <a:off x="6400800" y="4915585"/>
                <a:ext cx="5006898" cy="4863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For</a:t>
                </a:r>
                <a:r>
                  <a:rPr lang="zh-CN" altLang="en-US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cap="none" spc="0" dirty="0" err="1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BT</a:t>
                </a:r>
                <a:r>
                  <a:rPr lang="en-US" altLang="zh-CN" sz="2400" b="1" i="1" dirty="0" err="1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_soft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: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𝟏𝟑</m:t>
                        </m:r>
                      </m:sup>
                    </m:sSup>
                    <m:sSub>
                      <m:sSubPr>
                        <m:ctrlP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altLang="zh-CN" sz="2400" b="1" i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618E9D3-F523-D92F-1F3F-19CF4ED3AC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4915585"/>
                <a:ext cx="5006898" cy="4863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C39B811-531F-B12D-5EBA-961F47D0BCA3}"/>
                  </a:ext>
                </a:extLst>
              </p:cNvPr>
              <p:cNvSpPr/>
              <p:nvPr/>
            </p:nvSpPr>
            <p:spPr>
              <a:xfrm>
                <a:off x="6735336" y="5667266"/>
                <a:ext cx="4672361" cy="122501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Both</a:t>
                </a:r>
                <a:r>
                  <a:rPr lang="zh-CN" altLang="en-US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could</a:t>
                </a:r>
                <a:r>
                  <a:rPr lang="zh-CN" altLang="en-US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cover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the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mass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scale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for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most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dark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matter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 err="1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subhalos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in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MW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host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b>
                      <m:sSubPr>
                        <m:ctrlP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)!</a:t>
                </a:r>
                <a:endParaRPr lang="en-US" altLang="zh-CN" sz="2400" b="1" i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C39B811-531F-B12D-5EBA-961F47D0B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336" y="5667266"/>
                <a:ext cx="4672361" cy="12250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 descr="疲倦的小狗">
            <a:hlinkClick r:id="rId7" action="ppaction://hlinksldjump"/>
            <a:extLst>
              <a:ext uri="{FF2B5EF4-FFF2-40B4-BE49-F238E27FC236}">
                <a16:creationId xmlns:a16="http://schemas.microsoft.com/office/drawing/2014/main" id="{AAE7E96A-94B5-1E30-1436-CA8A1FAAAD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81" y="5667266"/>
            <a:ext cx="1115291" cy="1115291"/>
          </a:xfrm>
          <a:prstGeom prst="rect">
            <a:avLst/>
          </a:prstGeo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68AD4D-6017-169E-D56A-0735DC1F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40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E0D3D87C-9497-FA43-2309-35B0EB992B6C}"/>
              </a:ext>
            </a:extLst>
          </p:cNvPr>
          <p:cNvSpPr txBox="1"/>
          <p:nvPr/>
        </p:nvSpPr>
        <p:spPr>
          <a:xfrm>
            <a:off x="1998640" y="3044279"/>
            <a:ext cx="81947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kumimoji="1" lang="en-US" altLang="zh-CN" sz="4400" b="1" dirty="0">
                <a:solidFill>
                  <a:schemeClr val="bg1"/>
                </a:solidFill>
              </a:rPr>
              <a:t>1.</a:t>
            </a:r>
            <a:r>
              <a:rPr kumimoji="1" lang="zh-CN" altLang="en-US" sz="4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</a:rPr>
              <a:t>Background</a:t>
            </a:r>
            <a:r>
              <a:rPr kumimoji="1" lang="zh-CN" altLang="en-US" sz="4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</a:rPr>
              <a:t>and</a:t>
            </a:r>
            <a:r>
              <a:rPr kumimoji="1" lang="zh-CN" altLang="en-US" sz="4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</a:rPr>
              <a:t>Motivations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7D7DE8BB-C478-5CD5-5F8F-5991EBCD2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8236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2772A6B-043B-DF98-F21A-E92D7829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Numerical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pipeline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used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69787D8-912D-C03E-78CE-5866BB87A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After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changing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primordial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power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spectrum,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cosmological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simulation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evolve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current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redshift!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892B28CD-325D-5960-7766-26D98AA8F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18" y="2069741"/>
            <a:ext cx="9825898" cy="42951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7DB69E3-3AA5-2C76-670B-1EEEE90EF29B}"/>
              </a:ext>
            </a:extLst>
          </p:cNvPr>
          <p:cNvSpPr/>
          <p:nvPr/>
        </p:nvSpPr>
        <p:spPr>
          <a:xfrm>
            <a:off x="7274279" y="2578894"/>
            <a:ext cx="46723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Upper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panel: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universe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history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1108A3F-E6B1-1C3A-E523-B4DF0EB2471D}"/>
              </a:ext>
            </a:extLst>
          </p:cNvPr>
          <p:cNvSpPr/>
          <p:nvPr/>
        </p:nvSpPr>
        <p:spPr>
          <a:xfrm>
            <a:off x="7274279" y="4533969"/>
            <a:ext cx="46723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Bottom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panel: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numerical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codes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D893164-46CF-9AD9-6F2B-9D6422639584}"/>
              </a:ext>
            </a:extLst>
          </p:cNvPr>
          <p:cNvSpPr txBox="1"/>
          <p:nvPr/>
        </p:nvSpPr>
        <p:spPr>
          <a:xfrm>
            <a:off x="-1161601" y="2394228"/>
            <a:ext cx="6297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&amp;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Moreno </a:t>
            </a:r>
            <a:r>
              <a:rPr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arxiv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2024]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15D308D3-5597-4EE0-061D-5845B13E6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42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DBAF46F-7C46-66F0-BD77-09BFC2F0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4200" dirty="0">
                <a:solidFill>
                  <a:schemeClr val="bg1"/>
                </a:solidFill>
              </a:rPr>
              <a:t>Intuitive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look: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projection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map</a:t>
            </a:r>
            <a:endParaRPr kumimoji="1" lang="zh-CN" altLang="en-US" sz="4200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8E2E854A-DDA3-74CB-2D8A-7E90016B1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bg1"/>
                </a:solidFill>
              </a:rPr>
              <a:t>dark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matter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2D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projection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map,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with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side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length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400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kpc</a:t>
            </a:r>
          </a:p>
        </p:txBody>
      </p:sp>
      <p:pic>
        <p:nvPicPr>
          <p:cNvPr id="7" name="图片 6" descr="夜晚的星空&#10;&#10;中度可信度描述已自动生成">
            <a:extLst>
              <a:ext uri="{FF2B5EF4-FFF2-40B4-BE49-F238E27FC236}">
                <a16:creationId xmlns:a16="http://schemas.microsoft.com/office/drawing/2014/main" id="{61663665-FA86-5E4E-D7C8-FA039F734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886491"/>
            <a:ext cx="3378200" cy="3556000"/>
          </a:xfrm>
          <a:prstGeom prst="rect">
            <a:avLst/>
          </a:prstGeom>
        </p:spPr>
      </p:pic>
      <p:pic>
        <p:nvPicPr>
          <p:cNvPr id="9" name="图片 8" descr="夜晚的星空&#10;&#10;中度可信度描述已自动生成">
            <a:extLst>
              <a:ext uri="{FF2B5EF4-FFF2-40B4-BE49-F238E27FC236}">
                <a16:creationId xmlns:a16="http://schemas.microsoft.com/office/drawing/2014/main" id="{F007354B-EAD8-2923-E2D0-AF41009DC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1886491"/>
            <a:ext cx="3378200" cy="3556000"/>
          </a:xfrm>
          <a:prstGeom prst="rect">
            <a:avLst/>
          </a:prstGeom>
        </p:spPr>
      </p:pic>
      <p:pic>
        <p:nvPicPr>
          <p:cNvPr id="11" name="图片 10" descr="夜晚的星空&#10;&#10;中度可信度描述已自动生成">
            <a:extLst>
              <a:ext uri="{FF2B5EF4-FFF2-40B4-BE49-F238E27FC236}">
                <a16:creationId xmlns:a16="http://schemas.microsoft.com/office/drawing/2014/main" id="{DECF9B8F-84EE-4DD1-6E89-C76DB123D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50" y="1886491"/>
            <a:ext cx="3378200" cy="3556000"/>
          </a:xfrm>
          <a:prstGeom prst="rect">
            <a:avLst/>
          </a:prstGeom>
        </p:spPr>
      </p:pic>
      <p:sp>
        <p:nvSpPr>
          <p:cNvPr id="8" name="直角双向箭头 7">
            <a:extLst>
              <a:ext uri="{FF2B5EF4-FFF2-40B4-BE49-F238E27FC236}">
                <a16:creationId xmlns:a16="http://schemas.microsoft.com/office/drawing/2014/main" id="{F03C8829-3E11-0862-9A21-BC81C1DBFB4F}"/>
              </a:ext>
            </a:extLst>
          </p:cNvPr>
          <p:cNvSpPr/>
          <p:nvPr/>
        </p:nvSpPr>
        <p:spPr>
          <a:xfrm rot="2561223">
            <a:off x="7143581" y="4266358"/>
            <a:ext cx="2019636" cy="1379006"/>
          </a:xfrm>
          <a:prstGeom prst="leftUpArrow">
            <a:avLst>
              <a:gd name="adj1" fmla="val 22544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4C9F8E-72E8-36EF-5EE7-97860B1DB5C4}"/>
              </a:ext>
            </a:extLst>
          </p:cNvPr>
          <p:cNvSpPr/>
          <p:nvPr/>
        </p:nvSpPr>
        <p:spPr>
          <a:xfrm>
            <a:off x="6474822" y="5985164"/>
            <a:ext cx="46723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Both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BT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give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subhalos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power-law!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3F7CE56-6A49-9A9C-1C3A-FD2B95DF0B06}"/>
              </a:ext>
            </a:extLst>
          </p:cNvPr>
          <p:cNvSpPr txBox="1"/>
          <p:nvPr/>
        </p:nvSpPr>
        <p:spPr>
          <a:xfrm>
            <a:off x="-879675" y="5800498"/>
            <a:ext cx="6297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&amp;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Moreno </a:t>
            </a:r>
            <a:r>
              <a:rPr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arxiv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2024]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A786957-CFF4-86CF-E986-88DCD5C34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289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8" grpId="0" animBg="1"/>
      <p:bldP spid="10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help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Too-Many-Satellites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(Mass/Vmax)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977E11-7CE0-3675-1B0F-D40D8162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bg1"/>
                </a:solidFill>
              </a:rPr>
              <a:t>subhalo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function(aka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subhalo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number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distribution)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by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mass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or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Vmax</a:t>
            </a:r>
          </a:p>
          <a:p>
            <a:pPr lvl="1"/>
            <a:r>
              <a:rPr kumimoji="1" lang="en-US" altLang="zh-CN" b="1" dirty="0">
                <a:solidFill>
                  <a:schemeClr val="bg1"/>
                </a:solidFill>
              </a:rPr>
              <a:t>subhalo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mass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function could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endParaRPr kumimoji="1" lang="en-US" altLang="zh-CN" b="1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kumimoji="1" lang="en-US" altLang="zh-CN" b="1" dirty="0">
                <a:solidFill>
                  <a:schemeClr val="bg1"/>
                </a:solidFill>
              </a:rPr>
              <a:t>be enhanced by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a factor of two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endParaRPr kumimoji="1" lang="en-US" altLang="zh-CN" b="1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kumimoji="1" lang="en-US" altLang="zh-CN" b="1" dirty="0">
                <a:solidFill>
                  <a:schemeClr val="bg1"/>
                </a:solidFill>
              </a:rPr>
              <a:t>at low mass end</a:t>
            </a:r>
          </a:p>
          <a:p>
            <a:pPr lvl="1"/>
            <a:r>
              <a:rPr kumimoji="1" lang="en-US" altLang="zh-CN" b="1" dirty="0">
                <a:solidFill>
                  <a:schemeClr val="bg1"/>
                </a:solidFill>
              </a:rPr>
              <a:t>subhalo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Vmax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function could </a:t>
            </a:r>
          </a:p>
          <a:p>
            <a:pPr marL="457200" lvl="1" indent="0">
              <a:buNone/>
            </a:pPr>
            <a:r>
              <a:rPr kumimoji="1" lang="en-US" altLang="zh-CN" b="1" dirty="0">
                <a:solidFill>
                  <a:schemeClr val="bg1"/>
                </a:solidFill>
              </a:rPr>
              <a:t>be enhanced by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more than 3</a:t>
            </a:r>
          </a:p>
          <a:p>
            <a:pPr marL="457200" lvl="1" indent="0">
              <a:buNone/>
            </a:pPr>
            <a:r>
              <a:rPr kumimoji="1" lang="en-US" altLang="zh-CN" b="1" dirty="0">
                <a:solidFill>
                  <a:schemeClr val="bg1"/>
                </a:solidFill>
              </a:rPr>
              <a:t>times at low Vmax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end </a:t>
            </a:r>
          </a:p>
        </p:txBody>
      </p:sp>
      <p:pic>
        <p:nvPicPr>
          <p:cNvPr id="7" name="图片 6" descr="图表, 折线图, 直方图&#10;&#10;描述已自动生成">
            <a:extLst>
              <a:ext uri="{FF2B5EF4-FFF2-40B4-BE49-F238E27FC236}">
                <a16:creationId xmlns:a16="http://schemas.microsoft.com/office/drawing/2014/main" id="{F0DAD696-EF56-86AD-DFB7-2C6132123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480" y="1979271"/>
            <a:ext cx="3500138" cy="4878730"/>
          </a:xfrm>
          <a:prstGeom prst="rect">
            <a:avLst/>
          </a:prstGeom>
        </p:spPr>
      </p:pic>
      <p:pic>
        <p:nvPicPr>
          <p:cNvPr id="9" name="图片 8" descr="图表, 直方图&#10;&#10;描述已自动生成">
            <a:extLst>
              <a:ext uri="{FF2B5EF4-FFF2-40B4-BE49-F238E27FC236}">
                <a16:creationId xmlns:a16="http://schemas.microsoft.com/office/drawing/2014/main" id="{72C74BF4-169B-2FE9-8097-4C3CE571B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132" y="1979271"/>
            <a:ext cx="3641868" cy="487872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0CBD9E6-5E38-7A48-5783-03C184A422DE}"/>
              </a:ext>
            </a:extLst>
          </p:cNvPr>
          <p:cNvSpPr/>
          <p:nvPr/>
        </p:nvSpPr>
        <p:spPr>
          <a:xfrm>
            <a:off x="0" y="5940851"/>
            <a:ext cx="53369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ratio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both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functions,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observes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inverse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shape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function!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443D34-A14F-7205-8759-7AB43A64CE4A}"/>
              </a:ext>
            </a:extLst>
          </p:cNvPr>
          <p:cNvSpPr/>
          <p:nvPr/>
        </p:nvSpPr>
        <p:spPr>
          <a:xfrm>
            <a:off x="2893102" y="4064692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Number of </a:t>
            </a:r>
            <a:r>
              <a:rPr lang="en-US" altLang="zh-CN" sz="2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subhalos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2C66EC5-D7B2-8EE5-5A95-AC8B8CB7C519}"/>
              </a:ext>
            </a:extLst>
          </p:cNvPr>
          <p:cNvSpPr/>
          <p:nvPr/>
        </p:nvSpPr>
        <p:spPr>
          <a:xfrm>
            <a:off x="2893102" y="5122024"/>
            <a:ext cx="175800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Ratios between numbers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DEAF889-BE59-C908-59B2-6AC0B058987C}"/>
              </a:ext>
            </a:extLst>
          </p:cNvPr>
          <p:cNvSpPr/>
          <p:nvPr/>
        </p:nvSpPr>
        <p:spPr>
          <a:xfrm>
            <a:off x="5826548" y="1528788"/>
            <a:ext cx="175800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mass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F5A58D4-48D7-AA6E-AAF7-28AC9A2A5608}"/>
              </a:ext>
            </a:extLst>
          </p:cNvPr>
          <p:cNvSpPr/>
          <p:nvPr/>
        </p:nvSpPr>
        <p:spPr>
          <a:xfrm>
            <a:off x="9492065" y="1546459"/>
            <a:ext cx="175800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Vmax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1DEF9C7-91F0-26E3-DD24-75EB8081EE47}"/>
              </a:ext>
            </a:extLst>
          </p:cNvPr>
          <p:cNvSpPr txBox="1"/>
          <p:nvPr/>
        </p:nvSpPr>
        <p:spPr>
          <a:xfrm>
            <a:off x="5306734" y="1895748"/>
            <a:ext cx="6297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&amp;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Moreno </a:t>
            </a:r>
            <a:r>
              <a:rPr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arxiv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2024]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36CC2107-88B1-65E9-2AA0-5A7F785FE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26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10" grpId="0"/>
      <p:bldP spid="11" grpId="0"/>
      <p:bldP spid="12" grpId="0"/>
      <p:bldP spid="13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1" y="21186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help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Too-Many-Satellites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(radial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distance)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977E11-7CE0-3675-1B0F-D40D8162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0"/>
            <a:ext cx="12192000" cy="4781709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radial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distance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from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the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center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of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main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halo</a:t>
            </a:r>
          </a:p>
          <a:p>
            <a:pPr lvl="1"/>
            <a:endParaRPr kumimoji="1" lang="en-US" altLang="zh-CN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At inner region of main halo, </a:t>
            </a:r>
          </a:p>
          <a:p>
            <a:pPr marL="457200" lvl="1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normalized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number density nearly</a:t>
            </a:r>
          </a:p>
          <a:p>
            <a:pPr marL="457200" lvl="1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 doubled</a:t>
            </a:r>
          </a:p>
          <a:p>
            <a:pPr lvl="1"/>
            <a:endParaRPr kumimoji="1" lang="en-US" altLang="zh-CN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kumimoji="1" lang="en-US" altLang="zh-CN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kumimoji="1" lang="en-US" altLang="zh-CN" dirty="0">
              <a:solidFill>
                <a:schemeClr val="bg1"/>
              </a:solidFill>
            </a:endParaRPr>
          </a:p>
        </p:txBody>
      </p:sp>
      <p:pic>
        <p:nvPicPr>
          <p:cNvPr id="7" name="图片 6" descr="图表&#10;&#10;描述已自动生成">
            <a:extLst>
              <a:ext uri="{FF2B5EF4-FFF2-40B4-BE49-F238E27FC236}">
                <a16:creationId xmlns:a16="http://schemas.microsoft.com/office/drawing/2014/main" id="{2AAE7BEF-9230-3198-D07F-9B11F8BCD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384" y="1992042"/>
            <a:ext cx="3496892" cy="4865958"/>
          </a:xfrm>
          <a:prstGeom prst="rect">
            <a:avLst/>
          </a:prstGeom>
        </p:spPr>
      </p:pic>
      <p:pic>
        <p:nvPicPr>
          <p:cNvPr id="9" name="图片 8" descr="图表, 折线图&#10;&#10;描述已自动生成">
            <a:extLst>
              <a:ext uri="{FF2B5EF4-FFF2-40B4-BE49-F238E27FC236}">
                <a16:creationId xmlns:a16="http://schemas.microsoft.com/office/drawing/2014/main" id="{1D33A775-750E-7F50-A446-05C3B1C18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158" y="1992041"/>
            <a:ext cx="3496893" cy="486595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A9CAD08-298F-667E-532C-C5A83E3E6BD4}"/>
              </a:ext>
            </a:extLst>
          </p:cNvPr>
          <p:cNvSpPr/>
          <p:nvPr/>
        </p:nvSpPr>
        <p:spPr>
          <a:xfrm>
            <a:off x="-169467" y="4748111"/>
            <a:ext cx="45478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Grey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lines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same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different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mass!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altLang="zh-CN" sz="2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(Found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by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Aquarius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simulation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[arxiv0809.0898])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9B452E3-D8BA-2706-C991-E13FA91E718D}"/>
              </a:ext>
            </a:extLst>
          </p:cNvPr>
          <p:cNvSpPr/>
          <p:nvPr/>
        </p:nvSpPr>
        <p:spPr>
          <a:xfrm>
            <a:off x="2909248" y="4071077"/>
            <a:ext cx="2258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Normalized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number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density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CA96896-C314-3624-FFFC-03B6E933ADA7}"/>
              </a:ext>
            </a:extLst>
          </p:cNvPr>
          <p:cNvSpPr/>
          <p:nvPr/>
        </p:nvSpPr>
        <p:spPr>
          <a:xfrm>
            <a:off x="3159599" y="5795585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Ratio(BT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over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PL)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F49BC3B-B0C1-5967-CCA3-463D976014E9}"/>
              </a:ext>
            </a:extLst>
          </p:cNvPr>
          <p:cNvSpPr/>
          <p:nvPr/>
        </p:nvSpPr>
        <p:spPr>
          <a:xfrm>
            <a:off x="5372074" y="1591931"/>
            <a:ext cx="2867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radial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distance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F33821F-0513-1F3C-E764-39B16BB2D536}"/>
              </a:ext>
            </a:extLst>
          </p:cNvPr>
          <p:cNvSpPr/>
          <p:nvPr/>
        </p:nvSpPr>
        <p:spPr>
          <a:xfrm>
            <a:off x="9023928" y="1590131"/>
            <a:ext cx="2867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radial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distance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7BE03DD-E121-3910-B2E8-90D0E9E2284A}"/>
              </a:ext>
            </a:extLst>
          </p:cNvPr>
          <p:cNvSpPr txBox="1"/>
          <p:nvPr/>
        </p:nvSpPr>
        <p:spPr>
          <a:xfrm>
            <a:off x="7482624" y="1253330"/>
            <a:ext cx="4690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&amp;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Moreno </a:t>
            </a:r>
            <a:r>
              <a:rPr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arxiv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2024]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08547EF-7F36-650C-A32C-66F24E0A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6064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F861A-0FC4-F11E-FC9F-81FDEB436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</a:rPr>
              <a:t>To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help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the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Too-Many-Satellites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(BD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potential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simulation)</a:t>
            </a:r>
            <a:endParaRPr kumimoji="1"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2EA40B-39F9-B11A-B2B2-6415F044F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0942"/>
            <a:ext cx="12192000" cy="5657058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Recall: the too-many-satellites problem is originated from </a:t>
            </a:r>
            <a:r>
              <a:rPr kumimoji="1" lang="en-US" altLang="zh-CN" b="1" i="1" dirty="0">
                <a:solidFill>
                  <a:schemeClr val="bg1"/>
                </a:solidFill>
              </a:rPr>
              <a:t>considering baryonic disk potential </a:t>
            </a:r>
            <a:r>
              <a:rPr kumimoji="1" lang="en-US" altLang="zh-CN" b="1" i="1" dirty="0">
                <a:solidFill>
                  <a:schemeClr val="bg1"/>
                </a:solidFill>
                <a:sym typeface="Wingdings" pitchFamily="2" charset="2"/>
              </a:rPr>
              <a:t> Click</a:t>
            </a:r>
          </a:p>
          <a:p>
            <a:endParaRPr kumimoji="1" lang="en-US" altLang="zh-CN" b="1" i="1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kumimoji="1" lang="en-US" altLang="zh-CN" dirty="0">
                <a:solidFill>
                  <a:schemeClr val="bg1"/>
                </a:solidFill>
              </a:rPr>
              <a:t>We followed </a:t>
            </a:r>
            <a:r>
              <a:rPr kumimoji="1" lang="en-US" altLang="zh-CN" i="1" dirty="0">
                <a:solidFill>
                  <a:schemeClr val="bg1"/>
                </a:solidFill>
              </a:rPr>
              <a:t>[GK et al 2017] </a:t>
            </a:r>
            <a:r>
              <a:rPr kumimoji="1" lang="en-US" altLang="zh-CN" dirty="0">
                <a:solidFill>
                  <a:schemeClr val="bg1"/>
                </a:solidFill>
              </a:rPr>
              <a:t>to carry out the simulations with central baryonic disk potential!</a:t>
            </a:r>
          </a:p>
          <a:p>
            <a:endParaRPr kumimoji="1" lang="en-US" altLang="zh-CN" i="1" dirty="0">
              <a:solidFill>
                <a:schemeClr val="bg1"/>
              </a:solidFill>
            </a:endParaRPr>
          </a:p>
          <a:p>
            <a:r>
              <a:rPr kumimoji="1" lang="en-US" altLang="zh-CN" dirty="0">
                <a:solidFill>
                  <a:schemeClr val="bg1"/>
                </a:solidFill>
              </a:rPr>
              <a:t>However,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for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external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potential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SWIFT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only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supports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potential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center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fixed.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modified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SWIFT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code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permit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center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moving!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Run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 err="1">
                <a:solidFill>
                  <a:schemeClr val="bg1"/>
                </a:solidFill>
              </a:rPr>
              <a:t>fof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each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time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step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instead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of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only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running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 err="1">
                <a:solidFill>
                  <a:schemeClr val="bg1"/>
                </a:solidFill>
              </a:rPr>
              <a:t>fof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each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snapshot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Adjust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disk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center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 err="1">
                <a:solidFill>
                  <a:schemeClr val="bg1"/>
                </a:solidFill>
              </a:rPr>
              <a:t>fof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center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for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main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halo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each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time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step</a:t>
            </a:r>
            <a:endParaRPr kumimoji="1" lang="zh-CN" altLang="en-US" dirty="0">
              <a:solidFill>
                <a:schemeClr val="bg1"/>
              </a:solidFill>
            </a:endParaRPr>
          </a:p>
          <a:p>
            <a:endParaRPr kumimoji="1" lang="en-US" altLang="zh-CN" i="1" dirty="0">
              <a:solidFill>
                <a:schemeClr val="bg1"/>
              </a:solidFill>
            </a:endParaRPr>
          </a:p>
        </p:txBody>
      </p:sp>
      <p:pic>
        <p:nvPicPr>
          <p:cNvPr id="4" name="图片 3" descr="疲倦的小狗">
            <a:hlinkClick r:id="rId2" action="ppaction://hlinksldjump"/>
            <a:extLst>
              <a:ext uri="{FF2B5EF4-FFF2-40B4-BE49-F238E27FC236}">
                <a16:creationId xmlns:a16="http://schemas.microsoft.com/office/drawing/2014/main" id="{271BE6C9-7C4F-4F01-E37E-455199943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839" y="1343818"/>
            <a:ext cx="1115291" cy="1115291"/>
          </a:xfrm>
          <a:prstGeom prst="rect">
            <a:avLst/>
          </a:prstGeom>
        </p:spPr>
      </p:pic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C3EB94-2F31-135E-0C04-18E0BA919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7959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90592D-E6CB-A7B3-11A0-AA4FBB50D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6643"/>
            <a:ext cx="7901855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Set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up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baryonic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disk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potential:</a:t>
            </a:r>
          </a:p>
          <a:p>
            <a:pPr lvl="1"/>
            <a:r>
              <a:rPr kumimoji="1" lang="en-US" altLang="zh-CN" i="1" dirty="0">
                <a:solidFill>
                  <a:schemeClr val="bg1"/>
                </a:solidFill>
              </a:rPr>
              <a:t>[GK et al 2017] </a:t>
            </a:r>
            <a:r>
              <a:rPr kumimoji="1" lang="en-US" altLang="zh-CN" dirty="0">
                <a:solidFill>
                  <a:schemeClr val="bg1"/>
                </a:solidFill>
              </a:rPr>
              <a:t>calculated the potential parameters by reading the FIRE hydro simulation catalogues</a:t>
            </a:r>
          </a:p>
          <a:p>
            <a:pPr lvl="1"/>
            <a:endParaRPr kumimoji="1" lang="en-US" altLang="zh-CN" dirty="0">
              <a:solidFill>
                <a:schemeClr val="bg1"/>
              </a:solidFill>
            </a:endParaRPr>
          </a:p>
          <a:p>
            <a:pPr lvl="1"/>
            <a:endParaRPr kumimoji="1" lang="en-US" altLang="zh-CN" i="1" dirty="0">
              <a:solidFill>
                <a:schemeClr val="bg1"/>
              </a:solidFill>
            </a:endParaRPr>
          </a:p>
          <a:p>
            <a:pPr lvl="1"/>
            <a:endParaRPr kumimoji="1" lang="en-US" altLang="zh-CN" i="1" dirty="0">
              <a:solidFill>
                <a:schemeClr val="bg1"/>
              </a:solidFill>
            </a:endParaRPr>
          </a:p>
          <a:p>
            <a:pPr lvl="1"/>
            <a:endParaRPr kumimoji="1" lang="en-US" altLang="zh-CN" i="1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i="1" dirty="0">
                <a:solidFill>
                  <a:schemeClr val="bg1"/>
                </a:solidFill>
              </a:rPr>
              <a:t>[GK et al 2017] </a:t>
            </a:r>
            <a:r>
              <a:rPr kumimoji="1" lang="en-US" altLang="zh-CN" dirty="0">
                <a:solidFill>
                  <a:schemeClr val="bg1"/>
                </a:solidFill>
              </a:rPr>
              <a:t>also shows </a:t>
            </a:r>
            <a:r>
              <a:rPr kumimoji="1" lang="en-US" altLang="zh-CN" dirty="0" err="1">
                <a:solidFill>
                  <a:schemeClr val="bg1"/>
                </a:solidFill>
              </a:rPr>
              <a:t>Hernquist</a:t>
            </a:r>
            <a:r>
              <a:rPr kumimoji="1" lang="en-US" altLang="zh-CN" dirty="0">
                <a:solidFill>
                  <a:schemeClr val="bg1"/>
                </a:solidFill>
              </a:rPr>
              <a:t> form potential behaves similar as MN form potential, while the former has fewer parameters, so we chose </a:t>
            </a:r>
            <a:r>
              <a:rPr kumimoji="1" lang="en-US" altLang="zh-CN" dirty="0" err="1">
                <a:solidFill>
                  <a:schemeClr val="bg1"/>
                </a:solidFill>
              </a:rPr>
              <a:t>Hernquist</a:t>
            </a:r>
            <a:r>
              <a:rPr kumimoji="1" lang="en-US" altLang="zh-CN" dirty="0">
                <a:solidFill>
                  <a:schemeClr val="bg1"/>
                </a:solidFill>
              </a:rPr>
              <a:t> form!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6421926C-293E-540C-E1D6-5492BDA2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</a:rPr>
              <a:t>To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help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the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Too-Many-Satellites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(BD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potential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simulation)</a:t>
            </a:r>
            <a:endParaRPr kumimoji="1" lang="zh-CN" altLang="en-US" sz="3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509CCD-988E-058B-B549-A92700710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855" y="1368355"/>
            <a:ext cx="4190481" cy="26075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C98FA4-2DB2-051F-2E3F-E1CA4ADEB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09" y="5393504"/>
            <a:ext cx="3621088" cy="8786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9D351E-6F2B-9294-BD86-DC923AB60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255" y="5422079"/>
            <a:ext cx="2006600" cy="787400"/>
          </a:xfrm>
          <a:prstGeom prst="rect">
            <a:avLst/>
          </a:prstGeom>
        </p:spPr>
      </p:pic>
      <p:sp>
        <p:nvSpPr>
          <p:cNvPr id="8" name="右箭头 7">
            <a:extLst>
              <a:ext uri="{FF2B5EF4-FFF2-40B4-BE49-F238E27FC236}">
                <a16:creationId xmlns:a16="http://schemas.microsoft.com/office/drawing/2014/main" id="{640C82E7-589C-4451-4C49-071216FC9FCC}"/>
              </a:ext>
            </a:extLst>
          </p:cNvPr>
          <p:cNvSpPr/>
          <p:nvPr/>
        </p:nvSpPr>
        <p:spPr>
          <a:xfrm>
            <a:off x="4367730" y="5644540"/>
            <a:ext cx="1380405" cy="3766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46F87B6-6EEF-EE53-ADF9-245A1BF8927E}"/>
              </a:ext>
            </a:extLst>
          </p:cNvPr>
          <p:cNvSpPr txBox="1"/>
          <p:nvPr/>
        </p:nvSpPr>
        <p:spPr>
          <a:xfrm>
            <a:off x="9074103" y="870920"/>
            <a:ext cx="3018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[GK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et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2017]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F7BF5ACA-24DB-23D3-20CB-95EE817A6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1512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69ECCA-A7D7-6557-935A-71591FAB0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9803"/>
            <a:ext cx="10515600" cy="1474797"/>
          </a:xfrm>
        </p:spPr>
        <p:txBody>
          <a:bodyPr>
            <a:normAutofit/>
          </a:bodyPr>
          <a:lstStyle/>
          <a:p>
            <a:r>
              <a:rPr kumimoji="1" lang="en-US" altLang="zh-CN" i="1" dirty="0">
                <a:solidFill>
                  <a:schemeClr val="bg1"/>
                </a:solidFill>
              </a:rPr>
              <a:t>[GK et al 2017]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suggests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tidal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disruption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behaves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most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severe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within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50kpc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of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main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halo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center!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below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show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100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kpc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cubic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for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m12i</a:t>
            </a:r>
            <a:endParaRPr kumimoji="1"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149C5B92-7373-008C-91D0-4DD27FC7E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</a:rPr>
              <a:t>To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help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the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Too-Many-Satellites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(BD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potential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simulation)</a:t>
            </a:r>
            <a:endParaRPr kumimoji="1" lang="zh-CN" altLang="en-US" sz="3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72891E9-9C69-D908-0F9D-682EC5084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288395"/>
            <a:ext cx="4331157" cy="45696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D4FFA02-E3CC-D9A4-9CEA-FBDEC0D3F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3" y="2288395"/>
            <a:ext cx="4331157" cy="456960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A34F92D-0FA4-FA3D-9AAD-161546B91636}"/>
              </a:ext>
            </a:extLst>
          </p:cNvPr>
          <p:cNvSpPr/>
          <p:nvPr/>
        </p:nvSpPr>
        <p:spPr>
          <a:xfrm>
            <a:off x="4300453" y="3658183"/>
            <a:ext cx="373362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prep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F8AAEDB-1B44-EBB9-C182-8E4A2B281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4788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69ECCA-A7D7-6557-935A-71591FAB0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9803"/>
            <a:ext cx="10515600" cy="946150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For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m12f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149C5B92-7373-008C-91D0-4DD27FC7E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</a:rPr>
              <a:t>To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help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the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Too-Many-Satellites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(BD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potential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simulation)</a:t>
            </a:r>
            <a:endParaRPr kumimoji="1" lang="zh-CN" altLang="en-US" sz="3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30BAF4-7EA0-CF43-41D0-266CF2DCF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895" y="1500170"/>
            <a:ext cx="4616907" cy="48710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6813259-5A3C-0EC8-45FF-DE2D66FBB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01130"/>
            <a:ext cx="4616907" cy="48710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4844EC4-D42D-7388-EAE7-8A459BBC97AD}"/>
              </a:ext>
            </a:extLst>
          </p:cNvPr>
          <p:cNvSpPr/>
          <p:nvPr/>
        </p:nvSpPr>
        <p:spPr>
          <a:xfrm>
            <a:off x="4300453" y="3172400"/>
            <a:ext cx="373362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prep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FEE434B-9A9B-52CF-7CF2-CBED1B9BAA81}"/>
              </a:ext>
            </a:extLst>
          </p:cNvPr>
          <p:cNvSpPr/>
          <p:nvPr/>
        </p:nvSpPr>
        <p:spPr>
          <a:xfrm>
            <a:off x="3766198" y="6222698"/>
            <a:ext cx="85357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600" b="1" i="1" cap="none" spc="0" dirty="0">
                <a:ln/>
                <a:solidFill>
                  <a:schemeClr val="accent4"/>
                </a:solidFill>
                <a:effectLst/>
              </a:rPr>
              <a:t>For</a:t>
            </a:r>
            <a:r>
              <a:rPr lang="zh-CN" altLang="en-US" sz="3600" b="1" i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altLang="zh-CN" sz="3600" b="1" i="1" cap="none" spc="0" dirty="0">
                <a:ln/>
                <a:solidFill>
                  <a:schemeClr val="accent4"/>
                </a:solidFill>
                <a:effectLst/>
              </a:rPr>
              <a:t>BT+BD</a:t>
            </a:r>
            <a:r>
              <a:rPr lang="zh-CN" altLang="en-US" sz="3600" b="1" i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altLang="zh-CN" sz="3600" b="1" i="1" cap="none" spc="0" dirty="0">
                <a:ln/>
                <a:solidFill>
                  <a:schemeClr val="accent4"/>
                </a:solidFill>
                <a:effectLst/>
              </a:rPr>
              <a:t>runs,</a:t>
            </a:r>
            <a:r>
              <a:rPr lang="zh-CN" altLang="en-US" sz="3600" b="1" i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altLang="zh-CN" sz="3600" b="1" i="1" cap="none" spc="0" dirty="0">
                <a:ln/>
                <a:solidFill>
                  <a:schemeClr val="accent4"/>
                </a:solidFill>
                <a:effectLst/>
              </a:rPr>
              <a:t>they</a:t>
            </a:r>
            <a:r>
              <a:rPr lang="zh-CN" altLang="en-US" sz="3600" b="1" i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altLang="zh-CN" sz="3600" b="1" i="1" cap="none" spc="0" dirty="0">
                <a:ln/>
                <a:solidFill>
                  <a:schemeClr val="accent4"/>
                </a:solidFill>
                <a:effectLst/>
              </a:rPr>
              <a:t>are</a:t>
            </a:r>
            <a:r>
              <a:rPr lang="zh-CN" altLang="en-US" sz="3600" b="1" i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altLang="zh-CN" sz="3600" b="1" i="1" cap="none" spc="0" dirty="0">
                <a:ln/>
                <a:solidFill>
                  <a:schemeClr val="accent4"/>
                </a:solidFill>
                <a:effectLst/>
              </a:rPr>
              <a:t>still</a:t>
            </a:r>
            <a:r>
              <a:rPr lang="zh-CN" altLang="en-US" sz="3600" b="1" i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altLang="zh-CN" sz="3600" b="1" i="1" cap="none" spc="0" dirty="0">
                <a:ln/>
                <a:solidFill>
                  <a:schemeClr val="accent4"/>
                </a:solidFill>
                <a:effectLst/>
              </a:rPr>
              <a:t>running!</a:t>
            </a:r>
            <a:r>
              <a:rPr lang="zh-CN" altLang="en-US" sz="3600" b="1" i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endParaRPr lang="zh-CN" altLang="en-US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C0A20F1-3648-27B7-AFAE-A562613FC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9816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E0D3D87C-9497-FA43-2309-35B0EB992B6C}"/>
              </a:ext>
            </a:extLst>
          </p:cNvPr>
          <p:cNvSpPr txBox="1"/>
          <p:nvPr/>
        </p:nvSpPr>
        <p:spPr>
          <a:xfrm>
            <a:off x="324119" y="3044279"/>
            <a:ext cx="115437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kumimoji="1" lang="en-US" altLang="zh-CN" sz="4400" b="1" dirty="0">
                <a:solidFill>
                  <a:schemeClr val="bg1"/>
                </a:solidFill>
              </a:rPr>
              <a:t>3.</a:t>
            </a:r>
            <a:r>
              <a:rPr kumimoji="1" lang="zh-CN" altLang="en-US" sz="4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</a:rPr>
              <a:t>To</a:t>
            </a:r>
            <a:r>
              <a:rPr kumimoji="1" lang="zh-CN" altLang="en-US" sz="4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</a:rPr>
              <a:t>explain</a:t>
            </a:r>
            <a:r>
              <a:rPr kumimoji="1" lang="zh-CN" altLang="en-US" sz="4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</a:rPr>
              <a:t>the</a:t>
            </a:r>
            <a:r>
              <a:rPr kumimoji="1" lang="zh-CN" altLang="en-US" sz="4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</a:rPr>
              <a:t>Strong</a:t>
            </a:r>
            <a:r>
              <a:rPr kumimoji="1" lang="zh-CN" altLang="en-US" sz="4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</a:rPr>
              <a:t>Lensing</a:t>
            </a:r>
            <a:r>
              <a:rPr kumimoji="1" lang="zh-CN" altLang="en-US" sz="4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</a:rPr>
              <a:t>Anomalies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73B9C4DE-B2E6-59E9-0EB1-E557C093E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0987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help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Strong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Lensing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(flux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ratio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 err="1">
                <a:solidFill>
                  <a:schemeClr val="bg1"/>
                </a:solidFill>
              </a:rPr>
              <a:t>anamolies</a:t>
            </a:r>
            <a:r>
              <a:rPr kumimoji="1" lang="en-US" altLang="zh-CN" dirty="0">
                <a:solidFill>
                  <a:schemeClr val="bg1"/>
                </a:solidFill>
              </a:rPr>
              <a:t>)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977E11-7CE0-3675-1B0F-D40D8162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7726679" cy="4351338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substructure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mass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fraction: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Defined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mass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of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particles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belonging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to</a:t>
            </a:r>
            <a:r>
              <a:rPr kumimoji="1" lang="zh-CN" altLang="en-US" i="1" dirty="0">
                <a:solidFill>
                  <a:schemeClr val="bg1"/>
                </a:solidFill>
              </a:rPr>
              <a:t>  </a:t>
            </a:r>
            <a:r>
              <a:rPr kumimoji="1" lang="en-US" altLang="zh-CN" i="1" dirty="0">
                <a:solidFill>
                  <a:schemeClr val="bg1"/>
                </a:solidFill>
              </a:rPr>
              <a:t>substructures(within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radius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r)/total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mass(within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radius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r)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Blue-tilted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reach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order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of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magnitude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enhancement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compared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traditional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endParaRPr kumimoji="1" lang="en-US" altLang="zh-CN" b="1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BB08F9-6B91-0589-DC63-61ED6A98C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48" y="1135061"/>
            <a:ext cx="4170340" cy="558641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E633317-7A4A-29A6-CAC4-D9CD7E4B11A6}"/>
              </a:ext>
            </a:extLst>
          </p:cNvPr>
          <p:cNvSpPr/>
          <p:nvPr/>
        </p:nvSpPr>
        <p:spPr>
          <a:xfrm>
            <a:off x="5628044" y="3574325"/>
            <a:ext cx="2258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Substructure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Mass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Fraction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D971603-2841-758C-2460-1048A26D6374}"/>
              </a:ext>
            </a:extLst>
          </p:cNvPr>
          <p:cNvSpPr/>
          <p:nvPr/>
        </p:nvSpPr>
        <p:spPr>
          <a:xfrm>
            <a:off x="5968677" y="5272623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Ratio(BT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over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PL)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45BC11D-B5F3-379E-D8A8-E198AE3C0299}"/>
              </a:ext>
            </a:extLst>
          </p:cNvPr>
          <p:cNvSpPr/>
          <p:nvPr/>
        </p:nvSpPr>
        <p:spPr>
          <a:xfrm>
            <a:off x="8540904" y="734951"/>
            <a:ext cx="2867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radial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distance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608602E-0893-393D-DAC5-420F3BE3D2A8}"/>
              </a:ext>
            </a:extLst>
          </p:cNvPr>
          <p:cNvSpPr txBox="1"/>
          <p:nvPr/>
        </p:nvSpPr>
        <p:spPr>
          <a:xfrm>
            <a:off x="3148885" y="4282211"/>
            <a:ext cx="6297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&amp;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Moreno </a:t>
            </a:r>
            <a:r>
              <a:rPr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arxiv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2024]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0205F36E-72E2-E994-878C-7C3E2477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392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E8DD96-4CAB-D1D5-E5A6-1D8C3E39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56852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Standard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DF0EF6-4D8F-D9BA-4030-FB3CB0DE7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8892"/>
            <a:ext cx="12192000" cy="1356853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standard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consists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of: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single-field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slow-roll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inflationary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which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generate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power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law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primordial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power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spectrum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very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early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universe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LCDM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which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dominates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later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evolution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of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universe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E543219B-BAFC-8029-C140-48F68836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-1" r="13266" b="33529"/>
          <a:stretch/>
        </p:blipFill>
        <p:spPr>
          <a:xfrm>
            <a:off x="641064" y="2558632"/>
            <a:ext cx="10909871" cy="36548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F78D44E-8C82-6F4D-B8DC-A295EC83B1AC}"/>
              </a:ext>
            </a:extLst>
          </p:cNvPr>
          <p:cNvSpPr txBox="1"/>
          <p:nvPr/>
        </p:nvSpPr>
        <p:spPr>
          <a:xfrm>
            <a:off x="-1358721" y="2706641"/>
            <a:ext cx="6297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&amp;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Moreno PRD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2025]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71C89E-B4CB-CCBB-8B34-DB6A4A365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10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421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solidFill>
                  <a:schemeClr val="bg1"/>
                </a:solidFill>
              </a:rPr>
              <a:t>To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help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Strong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Lensing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(more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concentrated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subhalo)</a:t>
            </a:r>
            <a:endParaRPr kumimoji="1"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E633317-7A4A-29A6-CAC4-D9CD7E4B11A6}"/>
              </a:ext>
            </a:extLst>
          </p:cNvPr>
          <p:cNvSpPr/>
          <p:nvPr/>
        </p:nvSpPr>
        <p:spPr>
          <a:xfrm>
            <a:off x="4966648" y="3200605"/>
            <a:ext cx="2258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median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Rmax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</a:t>
            </a:r>
            <a:r>
              <a:rPr lang="en-US" altLang="zh-CN" sz="2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Cnfw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within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one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Vmax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bin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D971603-2841-758C-2460-1048A26D6374}"/>
              </a:ext>
            </a:extLst>
          </p:cNvPr>
          <p:cNvSpPr/>
          <p:nvPr/>
        </p:nvSpPr>
        <p:spPr>
          <a:xfrm>
            <a:off x="5132102" y="5376795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Ratio(BT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over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PL)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45BC11D-B5F3-379E-D8A8-E198AE3C0299}"/>
              </a:ext>
            </a:extLst>
          </p:cNvPr>
          <p:cNvSpPr/>
          <p:nvPr/>
        </p:nvSpPr>
        <p:spPr>
          <a:xfrm>
            <a:off x="665246" y="853221"/>
            <a:ext cx="33792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Maximum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circular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velocity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AF96B4-21F6-967F-B693-9D11D571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29" y="1253331"/>
            <a:ext cx="3945006" cy="535252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9808A32-63A3-FCF2-7E5C-ED74E403DB0F}"/>
              </a:ext>
            </a:extLst>
          </p:cNvPr>
          <p:cNvSpPr/>
          <p:nvPr/>
        </p:nvSpPr>
        <p:spPr>
          <a:xfrm>
            <a:off x="8237023" y="889874"/>
            <a:ext cx="33792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M200c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7F3E6C0-6A8F-EDF3-E83D-58E2D1E52B5C}"/>
              </a:ext>
            </a:extLst>
          </p:cNvPr>
          <p:cNvSpPr txBox="1"/>
          <p:nvPr/>
        </p:nvSpPr>
        <p:spPr>
          <a:xfrm>
            <a:off x="-701899" y="4029407"/>
            <a:ext cx="6297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&amp;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Moreno </a:t>
            </a:r>
            <a:r>
              <a:rPr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arxiv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2024]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CD89B73-6554-233D-3CA5-AAAEC4465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844" y="1253331"/>
            <a:ext cx="3733623" cy="543653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FE00985-01E4-61D0-ACF1-C1C271CE725F}"/>
              </a:ext>
            </a:extLst>
          </p:cNvPr>
          <p:cNvSpPr/>
          <p:nvPr/>
        </p:nvSpPr>
        <p:spPr>
          <a:xfrm>
            <a:off x="8753037" y="1468775"/>
            <a:ext cx="373362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prep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03B231E-4563-0182-59DC-02455934C3A4}"/>
              </a:ext>
            </a:extLst>
          </p:cNvPr>
          <p:cNvSpPr txBox="1"/>
          <p:nvPr/>
        </p:nvSpPr>
        <p:spPr>
          <a:xfrm>
            <a:off x="4218135" y="1931875"/>
            <a:ext cx="45946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Diemer19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and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Ishiyama21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models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C-M-Z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relationships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thus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validated!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At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least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soft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and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deep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models!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17" name="曲线连接符 16">
            <a:extLst>
              <a:ext uri="{FF2B5EF4-FFF2-40B4-BE49-F238E27FC236}">
                <a16:creationId xmlns:a16="http://schemas.microsoft.com/office/drawing/2014/main" id="{D382118A-6824-2712-67A9-E5B3D89CB85B}"/>
              </a:ext>
            </a:extLst>
          </p:cNvPr>
          <p:cNvCxnSpPr/>
          <p:nvPr/>
        </p:nvCxnSpPr>
        <p:spPr>
          <a:xfrm rot="10800000">
            <a:off x="7624294" y="2855205"/>
            <a:ext cx="1635617" cy="1358868"/>
          </a:xfrm>
          <a:prstGeom prst="curved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1810560A-20E7-8CA9-8736-25AE4D96B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1836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ECE8CF-531A-76C6-BFD2-6554BDCE0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solidFill>
                  <a:schemeClr val="bg1"/>
                </a:solidFill>
              </a:rPr>
              <a:t>To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help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Strong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Lensing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(more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concentrated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subhalo)</a:t>
            </a:r>
            <a:endParaRPr kumimoji="1" lang="zh-CN" altLang="en-US" sz="4000" dirty="0"/>
          </a:p>
        </p:txBody>
      </p:sp>
      <p:pic>
        <p:nvPicPr>
          <p:cNvPr id="5" name="内容占位符 4" descr="图表&#10;&#10;描述已自动生成">
            <a:extLst>
              <a:ext uri="{FF2B5EF4-FFF2-40B4-BE49-F238E27FC236}">
                <a16:creationId xmlns:a16="http://schemas.microsoft.com/office/drawing/2014/main" id="{B59A6A7B-5527-1EC4-0555-519C06207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66" y="2812431"/>
            <a:ext cx="6024734" cy="3575490"/>
          </a:xfrm>
        </p:spPr>
      </p:pic>
      <p:pic>
        <p:nvPicPr>
          <p:cNvPr id="7" name="图片 6" descr="图表&#10;&#10;描述已自动生成">
            <a:extLst>
              <a:ext uri="{FF2B5EF4-FFF2-40B4-BE49-F238E27FC236}">
                <a16:creationId xmlns:a16="http://schemas.microsoft.com/office/drawing/2014/main" id="{4B757F4A-89F0-1B8C-D8A6-D453105C0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265" y="2812431"/>
            <a:ext cx="6024735" cy="357549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BDD521F-A265-2244-54B6-2054B1E708A3}"/>
              </a:ext>
            </a:extLst>
          </p:cNvPr>
          <p:cNvSpPr/>
          <p:nvPr/>
        </p:nvSpPr>
        <p:spPr>
          <a:xfrm>
            <a:off x="4300453" y="3658183"/>
            <a:ext cx="373362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prep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140D19B4-5200-7374-44F3-019F8F7AED22}"/>
              </a:ext>
            </a:extLst>
          </p:cNvPr>
          <p:cNvCxnSpPr/>
          <p:nvPr/>
        </p:nvCxnSpPr>
        <p:spPr>
          <a:xfrm flipV="1">
            <a:off x="5100035" y="1989708"/>
            <a:ext cx="1506828" cy="10947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64C2E245-9C12-DD14-1393-4938EA24DECC}"/>
              </a:ext>
            </a:extLst>
          </p:cNvPr>
          <p:cNvCxnSpPr>
            <a:cxnSpLocks/>
          </p:cNvCxnSpPr>
          <p:nvPr/>
        </p:nvCxnSpPr>
        <p:spPr>
          <a:xfrm flipH="1" flipV="1">
            <a:off x="8925059" y="1989708"/>
            <a:ext cx="2176533" cy="10883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0F8FB10A-7AA6-0E0E-7BEA-15315F22C6C0}"/>
              </a:ext>
            </a:extLst>
          </p:cNvPr>
          <p:cNvSpPr txBox="1"/>
          <p:nvPr/>
        </p:nvSpPr>
        <p:spPr>
          <a:xfrm>
            <a:off x="4124012" y="1056550"/>
            <a:ext cx="75184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After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validating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Diemer19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and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Ishiyama21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models,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used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them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explore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whether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allowable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BT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parameter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space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could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reproduce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high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concentration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[Simona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25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submitted]</a:t>
            </a:r>
          </a:p>
          <a:p>
            <a:pPr algn="ctr"/>
            <a:endParaRPr kumimoji="1" lang="en-US" altLang="zh-CN" b="1" i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kumimoji="1" lang="en-US" altLang="zh-CN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And</a:t>
            </a:r>
            <a:r>
              <a:rPr kumimoji="1" lang="zh-CN" altLang="en-US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kumimoji="1" lang="en-US" altLang="zh-CN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</a:t>
            </a:r>
            <a:r>
              <a:rPr kumimoji="1" lang="zh-CN" altLang="en-US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kumimoji="1" lang="en-US" altLang="zh-CN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both</a:t>
            </a:r>
            <a:r>
              <a:rPr kumimoji="1"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</a:t>
            </a:r>
            <a:r>
              <a:rPr kumimoji="1"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kumimoji="1"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r>
              <a:rPr kumimoji="1"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kumimoji="1"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</a:t>
            </a:r>
            <a:r>
              <a:rPr kumimoji="1"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kumimoji="1"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</a:t>
            </a:r>
            <a:r>
              <a:rPr kumimoji="1"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kp</a:t>
            </a:r>
            <a:r>
              <a:rPr kumimoji="1"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kumimoji="1"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17</a:t>
            </a:r>
            <a:r>
              <a:rPr kumimoji="1"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kumimoji="1"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ms</a:t>
            </a:r>
            <a:r>
              <a:rPr kumimoji="1"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kumimoji="1"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3.5)</a:t>
            </a:r>
            <a:r>
              <a:rPr kumimoji="1"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kumimoji="1"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could</a:t>
            </a:r>
            <a:r>
              <a:rPr kumimoji="1"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kumimoji="1"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reproduce</a:t>
            </a:r>
            <a:r>
              <a:rPr kumimoji="1"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kumimoji="1"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r>
              <a:rPr kumimoji="1"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kumimoji="1"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~</a:t>
            </a:r>
            <a:r>
              <a:rPr kumimoji="1"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kumimoji="1"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800!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49391D-20EC-AD93-A811-C9D74E378E66}"/>
              </a:ext>
            </a:extLst>
          </p:cNvPr>
          <p:cNvSpPr/>
          <p:nvPr/>
        </p:nvSpPr>
        <p:spPr>
          <a:xfrm>
            <a:off x="8120400" y="1622371"/>
            <a:ext cx="2350931" cy="4557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633391F-AC99-E4B1-FF2C-C079F4CC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4186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C37D6E-35FF-0CC0-F3B8-EFAE0E25C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249"/>
            <a:ext cx="10515600" cy="3965575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Though the two analytical models are already validated for the </a:t>
            </a:r>
            <a:r>
              <a:rPr kumimoji="1" lang="en-US" altLang="zh-CN" dirty="0" err="1">
                <a:solidFill>
                  <a:schemeClr val="bg1"/>
                </a:solidFill>
              </a:rPr>
              <a:t>BT_soft</a:t>
            </a:r>
            <a:r>
              <a:rPr kumimoji="1" lang="en-US" altLang="zh-CN" dirty="0">
                <a:solidFill>
                  <a:schemeClr val="bg1"/>
                </a:solidFill>
              </a:rPr>
              <a:t> and </a:t>
            </a:r>
            <a:r>
              <a:rPr kumimoji="1" lang="en-US" altLang="zh-CN" dirty="0" err="1">
                <a:solidFill>
                  <a:schemeClr val="bg1"/>
                </a:solidFill>
              </a:rPr>
              <a:t>BT_deep</a:t>
            </a:r>
            <a:r>
              <a:rPr kumimoji="1" lang="en-US" altLang="zh-CN" dirty="0">
                <a:solidFill>
                  <a:schemeClr val="bg1"/>
                </a:solidFill>
              </a:rPr>
              <a:t> models, they are after all the extrapolation of standard cosmology c-m-z relations, </a:t>
            </a:r>
            <a:r>
              <a:rPr kumimoji="1" lang="en-US" altLang="zh-CN" b="1" dirty="0">
                <a:solidFill>
                  <a:schemeClr val="bg1"/>
                </a:solidFill>
              </a:rPr>
              <a:t>we do not know whether they would still hold at such an extreme case</a:t>
            </a:r>
            <a:r>
              <a:rPr kumimoji="1" lang="en-US" altLang="zh-CN" dirty="0">
                <a:solidFill>
                  <a:schemeClr val="bg1"/>
                </a:solidFill>
              </a:rPr>
              <a:t> (c~800 for 1e6.5 </a:t>
            </a:r>
            <a:r>
              <a:rPr kumimoji="1" lang="en-US" altLang="zh-CN" dirty="0" err="1">
                <a:solidFill>
                  <a:schemeClr val="bg1"/>
                </a:solidFill>
              </a:rPr>
              <a:t>Msun</a:t>
            </a:r>
            <a:r>
              <a:rPr kumimoji="1" lang="en-US" altLang="zh-CN" dirty="0">
                <a:solidFill>
                  <a:schemeClr val="bg1"/>
                </a:solidFill>
              </a:rPr>
              <a:t> subhalo)</a:t>
            </a:r>
          </a:p>
          <a:p>
            <a:endParaRPr kumimoji="1" lang="en-US" altLang="zh-CN" dirty="0">
              <a:solidFill>
                <a:schemeClr val="bg1"/>
              </a:solidFill>
            </a:endParaRPr>
          </a:p>
          <a:p>
            <a:r>
              <a:rPr kumimoji="1" lang="en-US" altLang="zh-CN" dirty="0">
                <a:solidFill>
                  <a:schemeClr val="bg1"/>
                </a:solidFill>
              </a:rPr>
              <a:t>We need another high-resolution Zoom-In simulation for a 1e6.5 </a:t>
            </a:r>
            <a:r>
              <a:rPr kumimoji="1" lang="en-US" altLang="zh-CN" dirty="0" err="1">
                <a:solidFill>
                  <a:schemeClr val="bg1"/>
                </a:solidFill>
              </a:rPr>
              <a:t>Msun</a:t>
            </a:r>
            <a:r>
              <a:rPr kumimoji="1" lang="en-US" altLang="zh-CN" dirty="0">
                <a:solidFill>
                  <a:schemeClr val="bg1"/>
                </a:solidFill>
              </a:rPr>
              <a:t> subhalo under BT(</a:t>
            </a:r>
            <a:r>
              <a:rPr kumimoji="1" lang="en-US" altLang="zh-CN" dirty="0" err="1">
                <a:solidFill>
                  <a:schemeClr val="bg1"/>
                </a:solidFill>
              </a:rPr>
              <a:t>kp</a:t>
            </a:r>
            <a:r>
              <a:rPr kumimoji="1" lang="en-US" altLang="zh-CN" dirty="0">
                <a:solidFill>
                  <a:schemeClr val="bg1"/>
                </a:solidFill>
              </a:rPr>
              <a:t> 17 </a:t>
            </a:r>
            <a:r>
              <a:rPr kumimoji="1" lang="en-US" altLang="zh-CN" dirty="0" err="1">
                <a:solidFill>
                  <a:schemeClr val="bg1"/>
                </a:solidFill>
              </a:rPr>
              <a:t>ms</a:t>
            </a:r>
            <a:r>
              <a:rPr kumimoji="1" lang="en-US" altLang="zh-CN" dirty="0">
                <a:solidFill>
                  <a:schemeClr val="bg1"/>
                </a:solidFill>
              </a:rPr>
              <a:t> 3.5)!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E772233-F31F-4216-8958-428901D5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solidFill>
                  <a:schemeClr val="bg1"/>
                </a:solidFill>
              </a:rPr>
              <a:t>To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help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Strong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Lensing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(more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concentrated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subhalo)</a:t>
            </a:r>
            <a:endParaRPr kumimoji="1" lang="zh-CN" altLang="en-US" sz="4000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87BCE043-A6D6-7577-3687-F4153196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1346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C37D6E-35FF-0CC0-F3B8-EFAE0E25C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6857"/>
            <a:ext cx="10515600" cy="2612263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Our simulation’s setting up: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1. Full box simulation for 1cMpc cubic cosmic volume, with particle mass ~ 277 </a:t>
            </a:r>
            <a:r>
              <a:rPr kumimoji="1" lang="en-US" altLang="zh-CN" dirty="0" err="1">
                <a:solidFill>
                  <a:schemeClr val="bg1"/>
                </a:solidFill>
              </a:rPr>
              <a:t>Msun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2. Select a halo with ~1e6.5 </a:t>
            </a:r>
            <a:r>
              <a:rPr kumimoji="1" lang="en-US" altLang="zh-CN" dirty="0" err="1">
                <a:solidFill>
                  <a:schemeClr val="bg1"/>
                </a:solidFill>
              </a:rPr>
              <a:t>Msun</a:t>
            </a:r>
            <a:r>
              <a:rPr kumimoji="1" lang="en-US" altLang="zh-CN" dirty="0">
                <a:solidFill>
                  <a:schemeClr val="bg1"/>
                </a:solidFill>
              </a:rPr>
              <a:t>, trace back its particles to the initial condition, determine the zoom region, and re-simulate with HRS particle mass to be </a:t>
            </a:r>
            <a:r>
              <a:rPr kumimoji="1" lang="en-US" altLang="zh-CN" b="1" dirty="0">
                <a:solidFill>
                  <a:schemeClr val="bg1"/>
                </a:solidFill>
              </a:rPr>
              <a:t>~0.54 </a:t>
            </a:r>
            <a:r>
              <a:rPr kumimoji="1" lang="en-US" altLang="zh-CN" b="1" dirty="0" err="1">
                <a:solidFill>
                  <a:schemeClr val="bg1"/>
                </a:solidFill>
              </a:rPr>
              <a:t>Msun</a:t>
            </a:r>
            <a:endParaRPr kumimoji="1" lang="en-US" altLang="zh-CN" b="1" dirty="0">
              <a:solidFill>
                <a:schemeClr val="bg1"/>
              </a:solidFill>
            </a:endParaRPr>
          </a:p>
          <a:p>
            <a:pPr lvl="1"/>
            <a:endParaRPr kumimoji="1" lang="en-US" altLang="zh-CN" dirty="0">
              <a:solidFill>
                <a:schemeClr val="bg1"/>
              </a:solidFill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E772233-F31F-4216-8958-428901D5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solidFill>
                  <a:schemeClr val="bg1"/>
                </a:solidFill>
              </a:rPr>
              <a:t>To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help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Strong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Lensing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(more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concentrated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subhalo)</a:t>
            </a:r>
            <a:endParaRPr kumimoji="1" lang="zh-CN" altLang="en-US" sz="40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9D71862-BD4B-ED80-90A7-BBEF5AEE31A1}"/>
              </a:ext>
            </a:extLst>
          </p:cNvPr>
          <p:cNvSpPr/>
          <p:nvPr/>
        </p:nvSpPr>
        <p:spPr>
          <a:xfrm>
            <a:off x="1905717" y="4608576"/>
            <a:ext cx="60153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That would be high enough resolution for the halos to be resolved!</a:t>
            </a:r>
          </a:p>
          <a:p>
            <a:pPr algn="ctr"/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5" name="曲线连接符 4">
            <a:extLst>
              <a:ext uri="{FF2B5EF4-FFF2-40B4-BE49-F238E27FC236}">
                <a16:creationId xmlns:a16="http://schemas.microsoft.com/office/drawing/2014/main" id="{ED80E021-A21E-104E-7E7B-A28D1BBCCB40}"/>
              </a:ext>
            </a:extLst>
          </p:cNvPr>
          <p:cNvCxnSpPr/>
          <p:nvPr/>
        </p:nvCxnSpPr>
        <p:spPr>
          <a:xfrm>
            <a:off x="3547872" y="3962400"/>
            <a:ext cx="1365504" cy="646176"/>
          </a:xfrm>
          <a:prstGeom prst="curved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BB5A4F6-DB58-BC6C-67E9-B39F2A25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6719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305691-909D-E725-4CC9-26F0C5817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710" y="1253330"/>
            <a:ext cx="5248238" cy="5604669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The high concentration in BT comes from the earlier formation when the critical density of the universe is also higher</a:t>
            </a:r>
          </a:p>
          <a:p>
            <a:endParaRPr kumimoji="1" lang="en-US" altLang="zh-CN" dirty="0">
              <a:solidFill>
                <a:schemeClr val="bg1"/>
              </a:solidFill>
            </a:endParaRPr>
          </a:p>
          <a:p>
            <a:r>
              <a:rPr kumimoji="1" lang="en-US" altLang="zh-CN" dirty="0">
                <a:solidFill>
                  <a:schemeClr val="bg1"/>
                </a:solidFill>
              </a:rPr>
              <a:t>So we need to ensure the simulation starting redshift is high enough!</a:t>
            </a:r>
          </a:p>
          <a:p>
            <a:endParaRPr kumimoji="1" lang="en-US" altLang="zh-CN" dirty="0">
              <a:solidFill>
                <a:schemeClr val="bg1"/>
              </a:solidFill>
            </a:endParaRPr>
          </a:p>
          <a:p>
            <a:r>
              <a:rPr kumimoji="1" lang="en-US" altLang="zh-CN" dirty="0">
                <a:solidFill>
                  <a:schemeClr val="bg1"/>
                </a:solidFill>
              </a:rPr>
              <a:t>The central density in </a:t>
            </a:r>
            <a:r>
              <a:rPr kumimoji="1" lang="en-US" altLang="zh-CN" i="1" dirty="0">
                <a:solidFill>
                  <a:schemeClr val="bg1"/>
                </a:solidFill>
              </a:rPr>
              <a:t>[Simona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25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submitted]</a:t>
            </a:r>
            <a:r>
              <a:rPr kumimoji="1" lang="en-US" altLang="zh-CN" dirty="0">
                <a:solidFill>
                  <a:schemeClr val="bg1"/>
                </a:solidFill>
              </a:rPr>
              <a:t>, is comparable to critical density at </a:t>
            </a:r>
            <a:r>
              <a:rPr kumimoji="1" lang="en-US" altLang="zh-CN" b="1" dirty="0">
                <a:solidFill>
                  <a:schemeClr val="bg1"/>
                </a:solidFill>
              </a:rPr>
              <a:t>~400</a:t>
            </a:r>
          </a:p>
          <a:p>
            <a:pPr marL="0" indent="0">
              <a:buNone/>
            </a:pP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0FB2B62-C923-AFCB-158E-E41E6FB2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solidFill>
                  <a:schemeClr val="bg1"/>
                </a:solidFill>
              </a:rPr>
              <a:t>To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help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Strong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Lensing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(more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concentrated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subhalo)</a:t>
            </a:r>
            <a:endParaRPr kumimoji="1" lang="zh-CN" altLang="en-US" sz="4000" dirty="0"/>
          </a:p>
        </p:txBody>
      </p:sp>
      <p:pic>
        <p:nvPicPr>
          <p:cNvPr id="6" name="图片 5" descr="图表, 图示&#10;&#10;描述已自动生成">
            <a:extLst>
              <a:ext uri="{FF2B5EF4-FFF2-40B4-BE49-F238E27FC236}">
                <a16:creationId xmlns:a16="http://schemas.microsoft.com/office/drawing/2014/main" id="{AB8C41A5-C86E-8038-D4F6-D93F29B0B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303" y="1183923"/>
            <a:ext cx="6422342" cy="458064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AB0B4EF-7B5D-2C67-3D1D-17D7F127FC3A}"/>
              </a:ext>
            </a:extLst>
          </p:cNvPr>
          <p:cNvSpPr txBox="1"/>
          <p:nvPr/>
        </p:nvSpPr>
        <p:spPr>
          <a:xfrm>
            <a:off x="4429126" y="6378080"/>
            <a:ext cx="6530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be safer, we set </a:t>
            </a:r>
            <a:r>
              <a:rPr lang="en-US" altLang="zh-CN" sz="24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z_start</a:t>
            </a:r>
            <a:r>
              <a:rPr lang="en-US" altLang="zh-CN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= 499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7B4761D-CA0B-A272-C0BF-ABBA1E262094}"/>
              </a:ext>
            </a:extLst>
          </p:cNvPr>
          <p:cNvSpPr/>
          <p:nvPr/>
        </p:nvSpPr>
        <p:spPr>
          <a:xfrm>
            <a:off x="6232770" y="1755767"/>
            <a:ext cx="373362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prep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右箭头 9">
            <a:extLst>
              <a:ext uri="{FF2B5EF4-FFF2-40B4-BE49-F238E27FC236}">
                <a16:creationId xmlns:a16="http://schemas.microsoft.com/office/drawing/2014/main" id="{0CA4DD48-7D45-2623-2980-339FD3D18B89}"/>
              </a:ext>
            </a:extLst>
          </p:cNvPr>
          <p:cNvSpPr/>
          <p:nvPr/>
        </p:nvSpPr>
        <p:spPr>
          <a:xfrm>
            <a:off x="4157663" y="6493496"/>
            <a:ext cx="1179835" cy="2308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61C3B69-518C-365E-C8EF-FB51AAD4A52C}"/>
              </a:ext>
            </a:extLst>
          </p:cNvPr>
          <p:cNvSpPr txBox="1"/>
          <p:nvPr/>
        </p:nvSpPr>
        <p:spPr>
          <a:xfrm>
            <a:off x="6096000" y="2509486"/>
            <a:ext cx="6215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Another question: while the critical density at ~ 400 is high enough, could structures indeed form? Yes!!!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A3D566D-F7A2-AD21-8E4E-B99FDB2DC76B}"/>
              </a:ext>
            </a:extLst>
          </p:cNvPr>
          <p:cNvSpPr txBox="1"/>
          <p:nvPr/>
        </p:nvSpPr>
        <p:spPr>
          <a:xfrm>
            <a:off x="5944867" y="5886656"/>
            <a:ext cx="6272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i="1" cap="none" spc="0" dirty="0">
                <a:ln/>
                <a:solidFill>
                  <a:schemeClr val="accent4"/>
                </a:solidFill>
                <a:effectLst/>
              </a:rPr>
              <a:t>Simulations</a:t>
            </a:r>
            <a:r>
              <a:rPr lang="zh-CN" altLang="en-US" sz="1800" b="1" i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altLang="zh-CN" sz="1800" b="1" i="1" cap="none" spc="0" dirty="0">
                <a:ln/>
                <a:solidFill>
                  <a:schemeClr val="accent4"/>
                </a:solidFill>
                <a:effectLst/>
              </a:rPr>
              <a:t>are</a:t>
            </a:r>
            <a:r>
              <a:rPr lang="zh-CN" altLang="en-US" sz="1800" b="1" i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altLang="zh-CN" sz="1800" b="1" i="1" cap="none" spc="0" dirty="0">
                <a:ln/>
                <a:solidFill>
                  <a:schemeClr val="accent4"/>
                </a:solidFill>
                <a:effectLst/>
              </a:rPr>
              <a:t>now</a:t>
            </a:r>
            <a:r>
              <a:rPr lang="zh-CN" altLang="en-US" sz="1800" b="1" i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altLang="zh-CN" sz="1800" b="1" i="1" cap="none" spc="0" dirty="0">
                <a:ln/>
                <a:solidFill>
                  <a:schemeClr val="accent4"/>
                </a:solidFill>
                <a:effectLst/>
              </a:rPr>
              <a:t>still</a:t>
            </a:r>
            <a:r>
              <a:rPr lang="zh-CN" altLang="en-US" sz="1800" b="1" i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altLang="zh-CN" sz="1800" b="1" i="1" cap="none" spc="0" dirty="0">
                <a:ln/>
                <a:solidFill>
                  <a:schemeClr val="accent4"/>
                </a:solidFill>
                <a:effectLst/>
              </a:rPr>
              <a:t>running!</a:t>
            </a:r>
            <a:endParaRPr lang="zh-CN" altLang="en-US" sz="1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1B781F0-F2C6-D703-302E-C9BF141F8A2D}"/>
              </a:ext>
            </a:extLst>
          </p:cNvPr>
          <p:cNvSpPr/>
          <p:nvPr/>
        </p:nvSpPr>
        <p:spPr>
          <a:xfrm>
            <a:off x="3881839" y="5581486"/>
            <a:ext cx="1365075" cy="4557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D6D2014-D77C-CB22-4736-0E1204A40194}"/>
              </a:ext>
            </a:extLst>
          </p:cNvPr>
          <p:cNvSpPr/>
          <p:nvPr/>
        </p:nvSpPr>
        <p:spPr>
          <a:xfrm>
            <a:off x="549722" y="5962572"/>
            <a:ext cx="2182592" cy="4557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451DB668-688C-8675-725E-4E557D7F2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1171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791045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solidFill>
                  <a:schemeClr val="bg1"/>
                </a:solidFill>
              </a:rPr>
              <a:t>By-Product: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Main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halo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(could) be</a:t>
            </a:r>
            <a:r>
              <a:rPr kumimoji="1" lang="zh-CN" altLang="en-US" sz="4000" dirty="0">
                <a:solidFill>
                  <a:schemeClr val="bg1"/>
                </a:solidFill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</a:rPr>
              <a:t>more concentrated</a:t>
            </a:r>
            <a:endParaRPr kumimoji="1"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E633317-7A4A-29A6-CAC4-D9CD7E4B11A6}"/>
              </a:ext>
            </a:extLst>
          </p:cNvPr>
          <p:cNvSpPr/>
          <p:nvPr/>
        </p:nvSpPr>
        <p:spPr>
          <a:xfrm>
            <a:off x="5628044" y="3574325"/>
            <a:ext cx="22587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radial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density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D971603-2841-758C-2460-1048A26D6374}"/>
              </a:ext>
            </a:extLst>
          </p:cNvPr>
          <p:cNvSpPr/>
          <p:nvPr/>
        </p:nvSpPr>
        <p:spPr>
          <a:xfrm>
            <a:off x="5968677" y="5272623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Ratio(BT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over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PL)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45BC11D-B5F3-379E-D8A8-E198AE3C0299}"/>
              </a:ext>
            </a:extLst>
          </p:cNvPr>
          <p:cNvSpPr/>
          <p:nvPr/>
        </p:nvSpPr>
        <p:spPr>
          <a:xfrm>
            <a:off x="8462213" y="809300"/>
            <a:ext cx="2867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radial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distance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EE8AD8-54B5-CFA0-C0EC-FF8E3D28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155" y="1240602"/>
            <a:ext cx="4021469" cy="548087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BB929D5-C2A0-4152-DACF-E8C9A2675294}"/>
              </a:ext>
            </a:extLst>
          </p:cNvPr>
          <p:cNvSpPr/>
          <p:nvPr/>
        </p:nvSpPr>
        <p:spPr>
          <a:xfrm>
            <a:off x="571895" y="1955735"/>
            <a:ext cx="599206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But only in </a:t>
            </a:r>
            <a:r>
              <a:rPr lang="en-US" altLang="zh-CN" sz="2400" b="1" i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BT_soft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altLang="zh-CN" sz="2400" b="1" i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BT_deep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is very close to standard model!</a:t>
            </a:r>
          </a:p>
          <a:p>
            <a:pPr algn="ctr"/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And That fits well with our prediction!</a:t>
            </a:r>
          </a:p>
          <a:p>
            <a:pPr algn="ctr"/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0419F79B-37C2-B7AA-BF72-229FBFBA78C7}"/>
              </a:ext>
            </a:extLst>
          </p:cNvPr>
          <p:cNvCxnSpPr/>
          <p:nvPr/>
        </p:nvCxnSpPr>
        <p:spPr>
          <a:xfrm flipH="1">
            <a:off x="8646289" y="2094234"/>
            <a:ext cx="995422" cy="188680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67764BDA-CA0D-6164-6E4E-46626F0D3743}"/>
              </a:ext>
            </a:extLst>
          </p:cNvPr>
          <p:cNvCxnSpPr>
            <a:cxnSpLocks/>
          </p:cNvCxnSpPr>
          <p:nvPr/>
        </p:nvCxnSpPr>
        <p:spPr>
          <a:xfrm flipH="1">
            <a:off x="8993529" y="2432810"/>
            <a:ext cx="991853" cy="1342623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5ACFE8E7-0738-BD1B-83CC-05693BBFD35E}"/>
              </a:ext>
            </a:extLst>
          </p:cNvPr>
          <p:cNvSpPr txBox="1"/>
          <p:nvPr/>
        </p:nvSpPr>
        <p:spPr>
          <a:xfrm>
            <a:off x="4075673" y="1190344"/>
            <a:ext cx="6297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[Wu,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TKC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&amp;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Moreno </a:t>
            </a:r>
            <a:r>
              <a:rPr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arxiv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2024]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图片 1" descr="疲倦的小狗">
            <a:hlinkClick r:id="rId3" action="ppaction://hlinksldjump"/>
            <a:extLst>
              <a:ext uri="{FF2B5EF4-FFF2-40B4-BE49-F238E27FC236}">
                <a16:creationId xmlns:a16="http://schemas.microsoft.com/office/drawing/2014/main" id="{AF8AC36B-9AA2-5C8F-B340-48F5A97BF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10" y="5485702"/>
            <a:ext cx="1115291" cy="1115291"/>
          </a:xfrm>
          <a:prstGeom prst="rect">
            <a:avLst/>
          </a:prstGeom>
        </p:spPr>
      </p:pic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32CEE1-4595-1110-3B82-F411CEEF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8353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E7AE1A-14A4-8B1F-7295-A42CC1AA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163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Summary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41DE3B-A33A-F45C-D233-58E17813D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8492"/>
            <a:ext cx="11255062" cy="50278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1.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Background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and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Motivations: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-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what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standard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r>
              <a:rPr kumimoji="1" lang="en-US" altLang="zh-CN" i="1" dirty="0">
                <a:solidFill>
                  <a:schemeClr val="bg1"/>
                </a:solidFill>
              </a:rPr>
              <a:t>(PL+LCDM)</a:t>
            </a:r>
            <a:endParaRPr kumimoji="1" lang="en-US" altLang="zh-CN" sz="24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-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which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part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want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modify</a:t>
            </a:r>
            <a:r>
              <a:rPr kumimoji="1" lang="en-US" altLang="zh-CN" i="1" dirty="0">
                <a:solidFill>
                  <a:schemeClr val="bg1"/>
                </a:solidFill>
              </a:rPr>
              <a:t>(PL-&gt;BT)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and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what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motivates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(JWST)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-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what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problems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want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solve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with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new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2.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solve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too-many-satellites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problem</a:t>
            </a:r>
          </a:p>
          <a:p>
            <a:pPr marL="0" indent="0">
              <a:buNone/>
            </a:pPr>
            <a:r>
              <a:rPr kumimoji="1" lang="en-US" altLang="zh-CN" i="1" dirty="0">
                <a:solidFill>
                  <a:schemeClr val="bg1"/>
                </a:solidFill>
              </a:rPr>
              <a:t>-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DMO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simulation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[Wu,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TKC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&amp;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Moreno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2024]+</a:t>
            </a:r>
            <a:r>
              <a:rPr kumimoji="1" lang="en-US" altLang="zh-CN" dirty="0">
                <a:solidFill>
                  <a:schemeClr val="bg1"/>
                </a:solidFill>
              </a:rPr>
              <a:t>DMO-BD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potential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simulation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[Wu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&amp;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TKC,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in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prep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1]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3.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explain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strong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lensing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anomalies</a:t>
            </a:r>
          </a:p>
          <a:p>
            <a:pPr marL="0" indent="0">
              <a:buNone/>
            </a:pPr>
            <a:r>
              <a:rPr kumimoji="1" lang="en-US" altLang="zh-CN" i="1" dirty="0">
                <a:solidFill>
                  <a:schemeClr val="bg1"/>
                </a:solidFill>
              </a:rPr>
              <a:t>-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Over-concentration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events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[Wu,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TKC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&amp;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Moreno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2024]+[Wu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&amp;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TKC,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in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prep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2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]</a:t>
            </a:r>
          </a:p>
          <a:p>
            <a:pPr marL="0" indent="0">
              <a:buNone/>
            </a:pPr>
            <a:r>
              <a:rPr kumimoji="1" lang="en-US" altLang="zh-CN" i="1" dirty="0">
                <a:solidFill>
                  <a:schemeClr val="bg1"/>
                </a:solidFill>
              </a:rPr>
              <a:t>-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Flux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Ratio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Anomalies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[Wu,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TKC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&amp;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Moreno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2024]+some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future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works?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endParaRPr kumimoji="1" lang="en-US" altLang="zh-CN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kumimoji="1" lang="en-US" altLang="zh-CN" i="1" dirty="0">
              <a:solidFill>
                <a:schemeClr val="bg1"/>
              </a:solidFill>
            </a:endParaRPr>
          </a:p>
          <a:p>
            <a:endParaRPr kumimoji="1" lang="zh-CN" altLang="en-US" b="1" i="1" dirty="0">
              <a:solidFill>
                <a:schemeClr val="bg1"/>
              </a:solidFill>
            </a:endParaRPr>
          </a:p>
        </p:txBody>
      </p:sp>
      <p:sp>
        <p:nvSpPr>
          <p:cNvPr id="6" name="下弧形箭头 5">
            <a:extLst>
              <a:ext uri="{FF2B5EF4-FFF2-40B4-BE49-F238E27FC236}">
                <a16:creationId xmlns:a16="http://schemas.microsoft.com/office/drawing/2014/main" id="{35589F8E-B549-A20C-8214-55AA68AB7F54}"/>
              </a:ext>
            </a:extLst>
          </p:cNvPr>
          <p:cNvSpPr/>
          <p:nvPr/>
        </p:nvSpPr>
        <p:spPr>
          <a:xfrm rot="7017294" flipV="1">
            <a:off x="547079" y="2787617"/>
            <a:ext cx="657504" cy="58340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" name="下弧形箭头 6">
            <a:extLst>
              <a:ext uri="{FF2B5EF4-FFF2-40B4-BE49-F238E27FC236}">
                <a16:creationId xmlns:a16="http://schemas.microsoft.com/office/drawing/2014/main" id="{741AD9D1-0CC0-1F7D-6836-1E56718DEFD2}"/>
              </a:ext>
            </a:extLst>
          </p:cNvPr>
          <p:cNvSpPr/>
          <p:nvPr/>
        </p:nvSpPr>
        <p:spPr>
          <a:xfrm rot="6025762" flipV="1">
            <a:off x="-89357" y="3445499"/>
            <a:ext cx="1900038" cy="72145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12924C-03F5-8326-D605-4550B2AD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388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DC0E6-1078-DAC9-F7A7-F9EBAE0C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Uncertain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scales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F0D6D7-1DE1-95A2-B133-134065B5D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5586414"/>
          </a:xfrm>
        </p:spPr>
        <p:txBody>
          <a:bodyPr>
            <a:normAutofit/>
          </a:bodyPr>
          <a:lstStyle/>
          <a:p>
            <a:endParaRPr kumimoji="1" lang="en-US" altLang="zh-CN" sz="2600" dirty="0">
              <a:solidFill>
                <a:schemeClr val="bg1"/>
              </a:solidFill>
            </a:endParaRPr>
          </a:p>
          <a:p>
            <a:r>
              <a:rPr kumimoji="1" lang="en-US" altLang="zh-CN" sz="2600" dirty="0">
                <a:solidFill>
                  <a:schemeClr val="bg1"/>
                </a:solidFill>
              </a:rPr>
              <a:t>Standard cosmology model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has achieved</a:t>
            </a:r>
          </a:p>
          <a:p>
            <a:pPr marL="0" indent="0">
              <a:buNone/>
            </a:pPr>
            <a:r>
              <a:rPr kumimoji="1" lang="en-US" altLang="zh-CN" sz="2600" dirty="0">
                <a:solidFill>
                  <a:schemeClr val="bg1"/>
                </a:solidFill>
              </a:rPr>
              <a:t>great success during the past several</a:t>
            </a:r>
          </a:p>
          <a:p>
            <a:pPr marL="0" indent="0">
              <a:buNone/>
            </a:pPr>
            <a:r>
              <a:rPr kumimoji="1" lang="en-US" altLang="zh-CN" sz="2600" dirty="0">
                <a:solidFill>
                  <a:schemeClr val="bg1"/>
                </a:solidFill>
              </a:rPr>
              <a:t>decades, on </a:t>
            </a:r>
            <a:r>
              <a:rPr kumimoji="1" lang="en-US" altLang="zh-CN" sz="2600" b="1" i="1" dirty="0">
                <a:solidFill>
                  <a:schemeClr val="bg1"/>
                </a:solidFill>
              </a:rPr>
              <a:t>large scale of universe</a:t>
            </a:r>
          </a:p>
          <a:p>
            <a:endParaRPr kumimoji="1" lang="en-US" altLang="zh-CN" sz="2600" dirty="0">
              <a:solidFill>
                <a:schemeClr val="bg1"/>
              </a:solidFill>
            </a:endParaRPr>
          </a:p>
          <a:p>
            <a:endParaRPr kumimoji="1" lang="en-US" altLang="zh-CN" sz="2600" dirty="0">
              <a:solidFill>
                <a:schemeClr val="bg1"/>
              </a:solidFill>
            </a:endParaRPr>
          </a:p>
          <a:p>
            <a:r>
              <a:rPr kumimoji="1" lang="en-US" altLang="zh-CN" sz="2600" dirty="0">
                <a:solidFill>
                  <a:schemeClr val="bg1"/>
                </a:solidFill>
              </a:rPr>
              <a:t>However on </a:t>
            </a:r>
            <a:r>
              <a:rPr kumimoji="1" lang="en-US" altLang="zh-CN" sz="2600" b="1" i="1" dirty="0">
                <a:solidFill>
                  <a:schemeClr val="bg1"/>
                </a:solidFill>
              </a:rPr>
              <a:t>small scales</a:t>
            </a:r>
            <a:r>
              <a:rPr kumimoji="1" lang="en-US" altLang="zh-CN" sz="2600" dirty="0">
                <a:solidFill>
                  <a:schemeClr val="bg1"/>
                </a:solidFill>
              </a:rPr>
              <a:t> the primordial power</a:t>
            </a:r>
          </a:p>
          <a:p>
            <a:pPr marL="0" indent="0">
              <a:buNone/>
            </a:pPr>
            <a:r>
              <a:rPr kumimoji="1" lang="en-US" altLang="zh-CN" sz="2600" dirty="0">
                <a:solidFill>
                  <a:schemeClr val="bg1"/>
                </a:solidFill>
              </a:rPr>
              <a:t> spectrum is</a:t>
            </a:r>
            <a:r>
              <a:rPr kumimoji="1" lang="en-US" altLang="zh-CN" sz="2600" b="1" i="1" dirty="0">
                <a:solidFill>
                  <a:schemeClr val="bg1"/>
                </a:solidFill>
              </a:rPr>
              <a:t> loosely constrained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kumimoji="1" lang="en-US" altLang="zh-CN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660C3D-9C51-A2C3-C734-EF11CBD25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58" y="18255"/>
            <a:ext cx="5177742" cy="37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下箭头 6">
            <a:extLst>
              <a:ext uri="{FF2B5EF4-FFF2-40B4-BE49-F238E27FC236}">
                <a16:creationId xmlns:a16="http://schemas.microsoft.com/office/drawing/2014/main" id="{74CE8D64-0DDD-35F8-744E-133C3B401C9B}"/>
              </a:ext>
            </a:extLst>
          </p:cNvPr>
          <p:cNvSpPr/>
          <p:nvPr/>
        </p:nvSpPr>
        <p:spPr>
          <a:xfrm>
            <a:off x="11566358" y="3349232"/>
            <a:ext cx="368968" cy="16403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818914-D44F-6AFE-C158-2D8A744F0FA1}"/>
              </a:ext>
            </a:extLst>
          </p:cNvPr>
          <p:cNvSpPr/>
          <p:nvPr/>
        </p:nvSpPr>
        <p:spPr>
          <a:xfrm>
            <a:off x="7014258" y="5080349"/>
            <a:ext cx="49409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MW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host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dark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matter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halo’s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size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corresponds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~2.5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h/</a:t>
            </a:r>
            <a:r>
              <a:rPr lang="en-US" altLang="zh-CN" sz="24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Mpc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82F41D-3F9B-4B74-2558-AF90F1BCB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722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DC0E6-1078-DAC9-F7A7-F9EBAE0C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small-scale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enhanced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suppressed?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41D9F95-1790-7743-F43B-05B2A46B6F4A}"/>
              </a:ext>
            </a:extLst>
          </p:cNvPr>
          <p:cNvSpPr txBox="1"/>
          <p:nvPr/>
        </p:nvSpPr>
        <p:spPr>
          <a:xfrm>
            <a:off x="-1" y="1343817"/>
            <a:ext cx="12026097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3000" dirty="0">
                <a:solidFill>
                  <a:schemeClr val="bg1"/>
                </a:solidFill>
              </a:rPr>
              <a:t>There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is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rgbClr val="FF0000"/>
                </a:solidFill>
                <a:hlinkClick r:id="rId3" action="ppaction://hlinksldjump"/>
              </a:rPr>
              <a:t>already</a:t>
            </a:r>
            <a:r>
              <a:rPr kumimoji="1" lang="zh-CN" altLang="en-US" sz="3000" b="1" i="1" dirty="0">
                <a:solidFill>
                  <a:srgbClr val="FF0000"/>
                </a:solidFill>
                <a:hlinkClick r:id="rId3" action="ppaction://hlinksldjump"/>
              </a:rPr>
              <a:t> </a:t>
            </a:r>
            <a:r>
              <a:rPr kumimoji="1" lang="en-US" altLang="zh-CN" sz="3000" b="1" i="1" dirty="0">
                <a:solidFill>
                  <a:srgbClr val="FF0000"/>
                </a:solidFill>
                <a:hlinkClick r:id="rId3" action="ppaction://hlinksldjump"/>
              </a:rPr>
              <a:t>a</a:t>
            </a:r>
            <a:r>
              <a:rPr kumimoji="1" lang="zh-CN" altLang="en-US" sz="3000" b="1" i="1" dirty="0">
                <a:solidFill>
                  <a:srgbClr val="FF0000"/>
                </a:solidFill>
                <a:hlinkClick r:id="rId3" action="ppaction://hlinksldjump"/>
              </a:rPr>
              <a:t> </a:t>
            </a:r>
            <a:r>
              <a:rPr kumimoji="1" lang="en-US" altLang="zh-CN" sz="3000" b="1" i="1" dirty="0">
                <a:solidFill>
                  <a:srgbClr val="FF0000"/>
                </a:solidFill>
                <a:hlinkClick r:id="rId3" action="ppaction://hlinksldjump"/>
              </a:rPr>
              <a:t>paper</a:t>
            </a:r>
            <a:r>
              <a:rPr kumimoji="1" lang="zh-CN" altLang="en-US" sz="3000" dirty="0">
                <a:solidFill>
                  <a:schemeClr val="bg1"/>
                </a:solidFill>
                <a:hlinkClick r:id="rId3" action="ppaction://hlinksldjump"/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using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a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small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scale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enhanced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primordial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power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spectrum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to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explain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the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early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formed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massive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galaxies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in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JWST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3000" b="1" dirty="0">
                <a:solidFill>
                  <a:srgbClr val="00B050"/>
                </a:solidFill>
              </a:rPr>
              <a:t>Besides</a:t>
            </a:r>
            <a:r>
              <a:rPr kumimoji="1" lang="en-US" altLang="zh-CN" sz="3000" dirty="0">
                <a:solidFill>
                  <a:schemeClr val="bg1"/>
                </a:solidFill>
              </a:rPr>
              <a:t>,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several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dirty="0">
                <a:solidFill>
                  <a:srgbClr val="00B050"/>
                </a:solidFill>
              </a:rPr>
              <a:t>other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observations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are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in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favor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of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a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small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scale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enhanced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cosmological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model—we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are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trying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to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address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them!</a:t>
            </a:r>
            <a:endParaRPr kumimoji="1" lang="en-US" altLang="zh-CN" sz="26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kumimoji="1" lang="en-US" altLang="zh-CN" sz="26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zh-CN" sz="2600" dirty="0">
                <a:solidFill>
                  <a:schemeClr val="bg1"/>
                </a:solidFill>
              </a:rPr>
              <a:t>Even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CDM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model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could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not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solve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the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b="1" i="1" dirty="0">
                <a:solidFill>
                  <a:schemeClr val="accent2"/>
                </a:solidFill>
                <a:hlinkClick r:id="rId4" action="ppaction://hlinksldjump"/>
              </a:rPr>
              <a:t>“anomalous” flux ratio problem</a:t>
            </a:r>
            <a:r>
              <a:rPr kumimoji="1" lang="zh-CN" altLang="en-US" sz="2600" b="1" i="1" dirty="0">
                <a:solidFill>
                  <a:schemeClr val="accent2"/>
                </a:solidFill>
                <a:hlinkClick r:id="rId4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in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strong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lensing: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a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larger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fraction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mass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of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substructure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is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required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(</a:t>
            </a:r>
            <a:r>
              <a:rPr kumimoji="1" lang="en-US" altLang="zh-CN" sz="2600" dirty="0" err="1">
                <a:solidFill>
                  <a:schemeClr val="bg1"/>
                </a:solidFill>
              </a:rPr>
              <a:t>arxiv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[0903.4559])</a:t>
            </a:r>
            <a:r>
              <a:rPr kumimoji="1" lang="en-US" altLang="zh-CN" sz="2600" dirty="0">
                <a:solidFill>
                  <a:srgbClr val="00B050"/>
                </a:solidFill>
              </a:rPr>
              <a:t>+</a:t>
            </a:r>
            <a:r>
              <a:rPr kumimoji="1" lang="zh-CN" altLang="en-US" sz="2600" dirty="0">
                <a:solidFill>
                  <a:srgbClr val="00B050"/>
                </a:solidFill>
              </a:rPr>
              <a:t> </a:t>
            </a:r>
            <a:r>
              <a:rPr kumimoji="1" lang="en-US" altLang="zh-CN" sz="2600" b="1" i="1" dirty="0">
                <a:solidFill>
                  <a:schemeClr val="accent2"/>
                </a:solidFill>
                <a:hlinkClick r:id="rId5" action="ppaction://hlinksldjump"/>
              </a:rPr>
              <a:t>over-concentrated</a:t>
            </a:r>
            <a:r>
              <a:rPr kumimoji="1" lang="zh-CN" altLang="en-US" sz="2600" b="1" i="1" dirty="0">
                <a:solidFill>
                  <a:schemeClr val="accent2"/>
                </a:solidFill>
                <a:hlinkClick r:id="rId5" action="ppaction://hlinksldjump"/>
              </a:rPr>
              <a:t> </a:t>
            </a:r>
            <a:r>
              <a:rPr kumimoji="1" lang="en-US" altLang="zh-CN" sz="2600" b="1" i="1" dirty="0">
                <a:solidFill>
                  <a:schemeClr val="accent2"/>
                </a:solidFill>
                <a:hlinkClick r:id="rId5" action="ppaction://hlinksldjump"/>
              </a:rPr>
              <a:t>subhalo</a:t>
            </a:r>
            <a:r>
              <a:rPr kumimoji="1" lang="zh-CN" altLang="en-US" sz="2600" b="1" i="1" dirty="0">
                <a:solidFill>
                  <a:schemeClr val="accent2"/>
                </a:solidFill>
                <a:hlinkClick r:id="rId5" action="ppaction://hlinksldjump"/>
              </a:rPr>
              <a:t> </a:t>
            </a:r>
            <a:r>
              <a:rPr kumimoji="1" lang="en-US" altLang="zh-CN" sz="2600" b="1" i="1" dirty="0">
                <a:solidFill>
                  <a:schemeClr val="accent2"/>
                </a:solidFill>
                <a:hlinkClick r:id="rId5" action="ppaction://hlinksldjump"/>
              </a:rPr>
              <a:t>event</a:t>
            </a:r>
            <a:r>
              <a:rPr kumimoji="1" lang="zh-CN" altLang="en-US" sz="2600" b="1" i="1" dirty="0">
                <a:solidFill>
                  <a:schemeClr val="accent2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is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detected</a:t>
            </a:r>
            <a:r>
              <a:rPr kumimoji="1" lang="zh-CN" altLang="en-US" sz="2600" b="1" i="1" dirty="0">
                <a:solidFill>
                  <a:schemeClr val="accent2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(SDSSJ0946+1006,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i.e.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“Jack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Pot”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lensing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event)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kumimoji="1" lang="en-US" altLang="zh-CN" sz="26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zh-CN" sz="2600" dirty="0">
                <a:solidFill>
                  <a:schemeClr val="bg1"/>
                </a:solidFill>
              </a:rPr>
              <a:t>A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b="1" i="1" dirty="0">
                <a:solidFill>
                  <a:schemeClr val="accent2"/>
                </a:solidFill>
                <a:hlinkClick r:id="rId6" action="ppaction://hlinksldjump"/>
              </a:rPr>
              <a:t>too-many-satellite-galaxies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problem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appeared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in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nearby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galaxy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observation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(</a:t>
            </a:r>
            <a:r>
              <a:rPr kumimoji="1" lang="en-US" altLang="zh-CN" sz="2600" dirty="0" err="1">
                <a:solidFill>
                  <a:schemeClr val="bg1"/>
                </a:solidFill>
              </a:rPr>
              <a:t>arxiv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[1711.06267]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[2403.08717])</a:t>
            </a:r>
            <a:endParaRPr kumimoji="1" lang="zh-CN" altLang="en-US" sz="2600" dirty="0">
              <a:solidFill>
                <a:schemeClr val="bg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B2B69D3-CE7C-5891-48DE-CF494597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811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2608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A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small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scale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enhanced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primordial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power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spectrum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could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explain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JWST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early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structure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formation!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85B24FF-B2AD-8535-1500-6A91A8DFE29A}"/>
              </a:ext>
            </a:extLst>
          </p:cNvPr>
          <p:cNvSpPr txBox="1"/>
          <p:nvPr/>
        </p:nvSpPr>
        <p:spPr>
          <a:xfrm>
            <a:off x="777756" y="2474893"/>
            <a:ext cx="3260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92D050"/>
                </a:solidFill>
              </a:rPr>
              <a:t>Green</a:t>
            </a:r>
            <a:r>
              <a:rPr lang="zh-CN" altLang="en-US" sz="2800" dirty="0">
                <a:solidFill>
                  <a:srgbClr val="92D050"/>
                </a:solidFill>
              </a:rPr>
              <a:t> </a:t>
            </a:r>
            <a:r>
              <a:rPr lang="en-US" altLang="zh-CN" sz="2800" dirty="0">
                <a:solidFill>
                  <a:srgbClr val="92D050"/>
                </a:solidFill>
              </a:rPr>
              <a:t>region</a:t>
            </a:r>
            <a:r>
              <a:rPr lang="zh-CN" altLang="en-US" sz="2800" dirty="0">
                <a:solidFill>
                  <a:srgbClr val="92D050"/>
                </a:solidFill>
              </a:rPr>
              <a:t> </a:t>
            </a:r>
            <a:r>
              <a:rPr lang="en-US" altLang="zh-CN" sz="2800" dirty="0">
                <a:solidFill>
                  <a:srgbClr val="92D050"/>
                </a:solidFill>
              </a:rPr>
              <a:t>is</a:t>
            </a:r>
            <a:r>
              <a:rPr lang="zh-CN" altLang="en-US" sz="2800" dirty="0">
                <a:solidFill>
                  <a:srgbClr val="92D050"/>
                </a:solidFill>
              </a:rPr>
              <a:t> </a:t>
            </a:r>
            <a:r>
              <a:rPr lang="en-US" altLang="zh-CN" sz="2800" dirty="0">
                <a:solidFill>
                  <a:srgbClr val="92D050"/>
                </a:solidFill>
              </a:rPr>
              <a:t>from</a:t>
            </a:r>
            <a:r>
              <a:rPr lang="zh-CN" altLang="en-US" sz="2800" dirty="0">
                <a:solidFill>
                  <a:srgbClr val="92D050"/>
                </a:solidFill>
              </a:rPr>
              <a:t> </a:t>
            </a:r>
            <a:r>
              <a:rPr lang="en-US" altLang="zh-CN" sz="2800" dirty="0">
                <a:solidFill>
                  <a:srgbClr val="92D050"/>
                </a:solidFill>
              </a:rPr>
              <a:t>JWST</a:t>
            </a:r>
            <a:endParaRPr kumimoji="1" lang="zh-CN" altLang="en-US" sz="2800" dirty="0">
              <a:solidFill>
                <a:srgbClr val="92D05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2A9640C-DFC5-96E6-274C-2AF849FC9122}"/>
              </a:ext>
            </a:extLst>
          </p:cNvPr>
          <p:cNvSpPr txBox="1"/>
          <p:nvPr/>
        </p:nvSpPr>
        <p:spPr>
          <a:xfrm>
            <a:off x="4752922" y="5008649"/>
            <a:ext cx="6800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Could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have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more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moderate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star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formation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rate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than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standard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cosmology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model!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761514-16B8-2AF2-64EF-A4ED7520A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179" y="1042054"/>
            <a:ext cx="8638146" cy="392714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3862E41-E67C-7CB8-36BF-539C2ACA521B}"/>
              </a:ext>
            </a:extLst>
          </p:cNvPr>
          <p:cNvSpPr txBox="1"/>
          <p:nvPr/>
        </p:nvSpPr>
        <p:spPr>
          <a:xfrm>
            <a:off x="8023538" y="950930"/>
            <a:ext cx="4356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[Shingo Hirano, Naoki Yoshida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2023]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5" name="图片 14" descr="疲倦的小狗">
            <a:hlinkClick r:id="rId3" action="ppaction://hlinksldjump"/>
            <a:extLst>
              <a:ext uri="{FF2B5EF4-FFF2-40B4-BE49-F238E27FC236}">
                <a16:creationId xmlns:a16="http://schemas.microsoft.com/office/drawing/2014/main" id="{03F01D41-6DC2-BED1-0912-A203613BA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10" y="5485702"/>
            <a:ext cx="1115291" cy="1115291"/>
          </a:xfrm>
          <a:prstGeom prst="rect">
            <a:avLst/>
          </a:prstGeo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2CFACB-9DA8-D0C5-A829-40F14B3D6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3345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D7EB80-7049-E2DC-5F7F-77B3FE98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“anomalous” flux ratio problem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8B86692B-7219-A574-E040-C4C8B1FF8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1963" y="1325563"/>
            <a:ext cx="4734181" cy="435133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6CE04DB-F6A0-699F-7C88-06C50D632669}"/>
              </a:ext>
            </a:extLst>
          </p:cNvPr>
          <p:cNvSpPr txBox="1"/>
          <p:nvPr/>
        </p:nvSpPr>
        <p:spPr>
          <a:xfrm>
            <a:off x="3284989" y="1104359"/>
            <a:ext cx="3260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0B0F0"/>
                </a:solidFill>
              </a:rPr>
              <a:t>From</a:t>
            </a:r>
            <a:r>
              <a:rPr lang="zh-CN" altLang="en-US" sz="2800" dirty="0">
                <a:solidFill>
                  <a:srgbClr val="00B0F0"/>
                </a:solidFill>
              </a:rPr>
              <a:t> </a:t>
            </a:r>
            <a:r>
              <a:rPr lang="en-US" altLang="zh-CN" sz="2800" dirty="0">
                <a:solidFill>
                  <a:srgbClr val="00B0F0"/>
                </a:solidFill>
              </a:rPr>
              <a:t>strong</a:t>
            </a:r>
            <a:r>
              <a:rPr lang="zh-CN" altLang="en-US" sz="2800" dirty="0">
                <a:solidFill>
                  <a:srgbClr val="00B0F0"/>
                </a:solidFill>
              </a:rPr>
              <a:t> </a:t>
            </a:r>
            <a:r>
              <a:rPr lang="en-US" altLang="zh-CN" sz="2800" dirty="0">
                <a:solidFill>
                  <a:srgbClr val="00B0F0"/>
                </a:solidFill>
              </a:rPr>
              <a:t>lensing</a:t>
            </a:r>
            <a:endParaRPr kumimoji="1" lang="zh-CN" altLang="en-US" sz="2800" dirty="0">
              <a:solidFill>
                <a:srgbClr val="00B0F0"/>
              </a:solidFill>
            </a:endParaRPr>
          </a:p>
        </p:txBody>
      </p:sp>
      <p:cxnSp>
        <p:nvCxnSpPr>
          <p:cNvPr id="11" name="曲线连接符 10">
            <a:extLst>
              <a:ext uri="{FF2B5EF4-FFF2-40B4-BE49-F238E27FC236}">
                <a16:creationId xmlns:a16="http://schemas.microsoft.com/office/drawing/2014/main" id="{96836282-80D2-1855-1FDF-251B3AE6206A}"/>
              </a:ext>
            </a:extLst>
          </p:cNvPr>
          <p:cNvCxnSpPr>
            <a:cxnSpLocks/>
            <a:endCxn id="5" idx="3"/>
          </p:cNvCxnSpPr>
          <p:nvPr/>
        </p:nvCxnSpPr>
        <p:spPr>
          <a:xfrm rot="10800000">
            <a:off x="6545834" y="1365970"/>
            <a:ext cx="2286639" cy="1738981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985A13A0-C735-7BA7-B4CD-9AFCDAFFD0D6}"/>
              </a:ext>
            </a:extLst>
          </p:cNvPr>
          <p:cNvSpPr/>
          <p:nvPr/>
        </p:nvSpPr>
        <p:spPr>
          <a:xfrm>
            <a:off x="3683357" y="4506362"/>
            <a:ext cx="39581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From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LCDM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N-body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high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resolution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simulation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14" name="曲线连接符 13">
            <a:extLst>
              <a:ext uri="{FF2B5EF4-FFF2-40B4-BE49-F238E27FC236}">
                <a16:creationId xmlns:a16="http://schemas.microsoft.com/office/drawing/2014/main" id="{C84AB60F-097B-A588-A209-2C4D46CA7C99}"/>
              </a:ext>
            </a:extLst>
          </p:cNvPr>
          <p:cNvCxnSpPr>
            <a:cxnSpLocks/>
          </p:cNvCxnSpPr>
          <p:nvPr/>
        </p:nvCxnSpPr>
        <p:spPr>
          <a:xfrm rot="10800000" flipV="1">
            <a:off x="7604883" y="4166819"/>
            <a:ext cx="1227587" cy="428423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曲线连接符 14">
            <a:extLst>
              <a:ext uri="{FF2B5EF4-FFF2-40B4-BE49-F238E27FC236}">
                <a16:creationId xmlns:a16="http://schemas.microsoft.com/office/drawing/2014/main" id="{53BB023D-A22A-21D1-1318-4498B73CDB4C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31964" y="4595244"/>
            <a:ext cx="1600505" cy="569183"/>
          </a:xfrm>
          <a:prstGeom prst="curved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4771D4D7-C092-538C-EFE0-360DB64FD5B9}"/>
              </a:ext>
            </a:extLst>
          </p:cNvPr>
          <p:cNvSpPr txBox="1"/>
          <p:nvPr/>
        </p:nvSpPr>
        <p:spPr>
          <a:xfrm>
            <a:off x="225856" y="1826708"/>
            <a:ext cx="66643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solidFill>
                  <a:schemeClr val="bg1"/>
                </a:solidFill>
              </a:rPr>
              <a:t>The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flux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ratio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anomalies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in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strong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lensing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was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expected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to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be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solved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by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high-resolution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simulations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for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CDM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halos,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as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the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substructure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would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appear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</a:rPr>
              <a:t>if</a:t>
            </a:r>
            <a:r>
              <a:rPr kumimoji="1" lang="zh-CN" altLang="en-US" sz="2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</a:rPr>
              <a:t>the</a:t>
            </a:r>
            <a:r>
              <a:rPr kumimoji="1" lang="zh-CN" altLang="en-US" sz="2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</a:rPr>
              <a:t>resolution</a:t>
            </a:r>
            <a:r>
              <a:rPr kumimoji="1" lang="zh-CN" altLang="en-US" sz="2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</a:rPr>
              <a:t>is</a:t>
            </a:r>
            <a:r>
              <a:rPr kumimoji="1" lang="zh-CN" altLang="en-US" sz="2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</a:rPr>
              <a:t>high</a:t>
            </a:r>
            <a:r>
              <a:rPr kumimoji="1" lang="zh-CN" altLang="en-US" sz="2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</a:rPr>
              <a:t>enough</a:t>
            </a:r>
          </a:p>
          <a:p>
            <a:endParaRPr kumimoji="1" lang="en-US" altLang="zh-CN" sz="2400" dirty="0">
              <a:solidFill>
                <a:schemeClr val="bg1"/>
              </a:solidFill>
            </a:endParaRPr>
          </a:p>
          <a:p>
            <a:r>
              <a:rPr kumimoji="1" lang="en-US" altLang="zh-CN" sz="2400" dirty="0">
                <a:solidFill>
                  <a:schemeClr val="bg1"/>
                </a:solidFill>
              </a:rPr>
              <a:t>But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it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failed</a:t>
            </a:r>
            <a:endParaRPr lang="zh-CN" altLang="en-US" sz="2400" dirty="0"/>
          </a:p>
        </p:txBody>
      </p:sp>
      <p:pic>
        <p:nvPicPr>
          <p:cNvPr id="23" name="图片 22" descr="疲倦的小狗">
            <a:hlinkClick r:id="rId3" action="ppaction://hlinksldjump"/>
            <a:extLst>
              <a:ext uri="{FF2B5EF4-FFF2-40B4-BE49-F238E27FC236}">
                <a16:creationId xmlns:a16="http://schemas.microsoft.com/office/drawing/2014/main" id="{C1FDC0AA-4691-22E6-5C57-EF2A9660E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10" y="5485702"/>
            <a:ext cx="1115291" cy="111529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7E02C15-E451-D465-25A9-049D39E3593D}"/>
              </a:ext>
            </a:extLst>
          </p:cNvPr>
          <p:cNvSpPr txBox="1"/>
          <p:nvPr/>
        </p:nvSpPr>
        <p:spPr>
          <a:xfrm>
            <a:off x="7835154" y="956231"/>
            <a:ext cx="4356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[D. D. Xu , </a:t>
            </a:r>
            <a:r>
              <a:rPr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Shude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Mao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et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2009]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8528DC-AD61-BA1F-07A5-E5C665AA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4356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8D335D-43C8-1C4D-6FD6-2292A6A9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zh-CN" sz="4400" dirty="0">
                <a:solidFill>
                  <a:schemeClr val="bg1"/>
                </a:solidFill>
              </a:rPr>
              <a:t>over-concentration</a:t>
            </a:r>
            <a:r>
              <a:rPr kumimoji="1" lang="zh-CN" altLang="en-US" sz="4400" dirty="0">
                <a:solidFill>
                  <a:schemeClr val="bg1"/>
                </a:solidFill>
              </a:rPr>
              <a:t> </a:t>
            </a:r>
            <a:r>
              <a:rPr kumimoji="1" lang="en-US" altLang="zh-CN" sz="4400" dirty="0">
                <a:solidFill>
                  <a:schemeClr val="bg1"/>
                </a:solidFill>
              </a:rPr>
              <a:t>event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2624FE-A719-403D-0A90-064B85059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33" y="1040335"/>
            <a:ext cx="6558744" cy="4351338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There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several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reports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for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over-concentrated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halos/</a:t>
            </a:r>
            <a:r>
              <a:rPr kumimoji="1" lang="en-US" altLang="zh-CN" dirty="0" err="1">
                <a:solidFill>
                  <a:schemeClr val="bg1"/>
                </a:solidFill>
              </a:rPr>
              <a:t>subhalos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strong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lensing: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J0946+1006: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subhalo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with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12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sigma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deviation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from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subhalo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C-M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relation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B1938+666: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field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halo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with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4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sigma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deviation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from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field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halo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C-M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relation</a:t>
            </a:r>
          </a:p>
          <a:p>
            <a:endParaRPr kumimoji="1" lang="en-US" altLang="zh-CN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7ACB5BA-189B-B1B0-9CB6-9424B8A7C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377" y="1040335"/>
            <a:ext cx="5343838" cy="5136628"/>
          </a:xfrm>
          <a:prstGeom prst="rect">
            <a:avLst/>
          </a:prstGeom>
        </p:spPr>
      </p:pic>
      <p:cxnSp>
        <p:nvCxnSpPr>
          <p:cNvPr id="6" name="曲线连接符 5">
            <a:extLst>
              <a:ext uri="{FF2B5EF4-FFF2-40B4-BE49-F238E27FC236}">
                <a16:creationId xmlns:a16="http://schemas.microsoft.com/office/drawing/2014/main" id="{9072196A-632C-F775-5A5C-3B94710BD8CD}"/>
              </a:ext>
            </a:extLst>
          </p:cNvPr>
          <p:cNvCxnSpPr>
            <a:cxnSpLocks/>
          </p:cNvCxnSpPr>
          <p:nvPr/>
        </p:nvCxnSpPr>
        <p:spPr>
          <a:xfrm rot="10800000">
            <a:off x="5834130" y="2614411"/>
            <a:ext cx="4108360" cy="12700"/>
          </a:xfrm>
          <a:prstGeom prst="curvedConnector3">
            <a:avLst>
              <a:gd name="adj1" fmla="val 50000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曲线连接符 8">
            <a:extLst>
              <a:ext uri="{FF2B5EF4-FFF2-40B4-BE49-F238E27FC236}">
                <a16:creationId xmlns:a16="http://schemas.microsoft.com/office/drawing/2014/main" id="{6FA80C7F-81C3-D7D7-E155-1F355874A84D}"/>
              </a:ext>
            </a:extLst>
          </p:cNvPr>
          <p:cNvCxnSpPr>
            <a:cxnSpLocks/>
          </p:cNvCxnSpPr>
          <p:nvPr/>
        </p:nvCxnSpPr>
        <p:spPr>
          <a:xfrm rot="10800000">
            <a:off x="5834131" y="3435372"/>
            <a:ext cx="2887019" cy="12700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8C762D51-9F76-932C-53E7-AE4B3FCFFC7C}"/>
              </a:ext>
            </a:extLst>
          </p:cNvPr>
          <p:cNvSpPr/>
          <p:nvPr/>
        </p:nvSpPr>
        <p:spPr>
          <a:xfrm>
            <a:off x="7276563" y="956231"/>
            <a:ext cx="491543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[M. </a:t>
            </a:r>
            <a:r>
              <a:rPr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Tajalli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S. </a:t>
            </a:r>
            <a:r>
              <a:rPr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Vegetti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et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arxiv</a:t>
            </a:r>
            <a:r>
              <a:rPr lang="zh-CN" alt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2025]</a:t>
            </a:r>
            <a:endParaRPr lang="en-US" altLang="zh-CN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3" name="图片 12" descr="疲倦的小狗">
            <a:hlinkClick r:id="rId3" action="ppaction://hlinksldjump"/>
            <a:extLst>
              <a:ext uri="{FF2B5EF4-FFF2-40B4-BE49-F238E27FC236}">
                <a16:creationId xmlns:a16="http://schemas.microsoft.com/office/drawing/2014/main" id="{E7E695EF-C9B7-ABE8-AC25-64547D002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10" y="5485702"/>
            <a:ext cx="1115291" cy="1115291"/>
          </a:xfrm>
          <a:prstGeom prst="rect">
            <a:avLst/>
          </a:prstGeom>
        </p:spPr>
      </p:pic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44C233-4E9A-A423-0557-62422D7AA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5908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2608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MW satellite galaxies can help constrain small scale</a:t>
            </a:r>
            <a:r>
              <a:rPr lang="zh-CN" altLang="en-US" dirty="0">
                <a:solidFill>
                  <a:schemeClr val="bg1"/>
                </a:solidFill>
              </a:rPr>
              <a:t>！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898AD0D-55D5-F622-A0CC-D9EC64578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15" y="1002609"/>
            <a:ext cx="6667685" cy="376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85B24FF-B2AD-8535-1500-6A91A8DFE29A}"/>
              </a:ext>
            </a:extLst>
          </p:cNvPr>
          <p:cNvSpPr txBox="1"/>
          <p:nvPr/>
        </p:nvSpPr>
        <p:spPr>
          <a:xfrm>
            <a:off x="80667" y="2449445"/>
            <a:ext cx="5362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A </a:t>
            </a:r>
            <a:r>
              <a:rPr lang="en-US" altLang="zh-CN" sz="2800" b="1" dirty="0">
                <a:solidFill>
                  <a:schemeClr val="bg1"/>
                </a:solidFill>
              </a:rPr>
              <a:t>satellite galaxy</a:t>
            </a:r>
            <a:r>
              <a:rPr lang="en-US" altLang="zh-CN" sz="2800" dirty="0">
                <a:solidFill>
                  <a:schemeClr val="bg1"/>
                </a:solidFill>
              </a:rPr>
              <a:t> is a smaller galaxy that orbits around a larger galaxy due to gravitational forces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2A9640C-DFC5-96E6-274C-2AF849FC9122}"/>
              </a:ext>
            </a:extLst>
          </p:cNvPr>
          <p:cNvSpPr txBox="1"/>
          <p:nvPr/>
        </p:nvSpPr>
        <p:spPr>
          <a:xfrm>
            <a:off x="5660019" y="5037808"/>
            <a:ext cx="5362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Milky-Way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has</a:t>
            </a:r>
            <a:r>
              <a:rPr lang="zh-CN" altLang="en-US" sz="2800" dirty="0">
                <a:solidFill>
                  <a:schemeClr val="bg1"/>
                </a:solidFill>
              </a:rPr>
              <a:t> ≳</a:t>
            </a:r>
            <a:r>
              <a:rPr lang="en-US" altLang="zh-CN" sz="2800" dirty="0">
                <a:solidFill>
                  <a:schemeClr val="bg1"/>
                </a:solidFill>
              </a:rPr>
              <a:t>50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satellite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galaxies!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下箭头 5">
            <a:extLst>
              <a:ext uri="{FF2B5EF4-FFF2-40B4-BE49-F238E27FC236}">
                <a16:creationId xmlns:a16="http://schemas.microsoft.com/office/drawing/2014/main" id="{C673A2F9-219D-A308-AF2A-900FF1C3E110}"/>
              </a:ext>
            </a:extLst>
          </p:cNvPr>
          <p:cNvSpPr/>
          <p:nvPr/>
        </p:nvSpPr>
        <p:spPr>
          <a:xfrm rot="2386517">
            <a:off x="8657863" y="3648919"/>
            <a:ext cx="694481" cy="15423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DA94CE6-9EEF-583E-4E98-27C7DB3FA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Phys. Rev. D 112 (2025) 023512 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467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5445</TotalTime>
  <Words>2678</Words>
  <Application>Microsoft Macintosh PowerPoint</Application>
  <PresentationFormat>宽屏</PresentationFormat>
  <Paragraphs>260</Paragraphs>
  <Slides>36</Slides>
  <Notes>2</Notes>
  <HiddenSlides>11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43" baseType="lpstr">
      <vt:lpstr>等线</vt:lpstr>
      <vt:lpstr>等线 Light</vt:lpstr>
      <vt:lpstr>Arial</vt:lpstr>
      <vt:lpstr>Cambria Math</vt:lpstr>
      <vt:lpstr>Times New Roman</vt:lpstr>
      <vt:lpstr>Office 主题​​</vt:lpstr>
      <vt:lpstr>1_Office 主题​​</vt:lpstr>
      <vt:lpstr>Can blue-tilted primordial power spectrum save the small scale crisis in MW? From the perspective of Zoom-In simulation for MW host size dark matter halo</vt:lpstr>
      <vt:lpstr>PowerPoint 演示文稿</vt:lpstr>
      <vt:lpstr>Standard Cosmology Model</vt:lpstr>
      <vt:lpstr>Uncertain at small scales</vt:lpstr>
      <vt:lpstr>A small-scale enhanced or suppressed?</vt:lpstr>
      <vt:lpstr>A small scale enhanced primordial power spectrum could explain JWST early structure formation!</vt:lpstr>
      <vt:lpstr>“anomalous” flux ratio problem</vt:lpstr>
      <vt:lpstr>over-concentration event</vt:lpstr>
      <vt:lpstr>MW satellite galaxies can help constrain small scale！</vt:lpstr>
      <vt:lpstr>The old Missing Satellite Problem in standard cosmology model</vt:lpstr>
      <vt:lpstr>Observation is underestimated! Then Missing Satellite Problem-&gt;Too Many Satellites problem!</vt:lpstr>
      <vt:lpstr>There are also direct observations for more satellite galaxies in nearby MW size galaxies! </vt:lpstr>
      <vt:lpstr>PowerPoint 演示文稿</vt:lpstr>
      <vt:lpstr>Change Power Law Primordial Power Spectrum-&gt;Broken Power Law!</vt:lpstr>
      <vt:lpstr>There are already some inflationary scenarios producing small scale enhancement!</vt:lpstr>
      <vt:lpstr>How to choose parameter sets? Besides JWST, its hosting satellite galaxy’s central density (concentration) could also constrain Primordial Power!</vt:lpstr>
      <vt:lpstr>We chose two blue-tilted parameter sets within the allowable parameter space! </vt:lpstr>
      <vt:lpstr>Two blue-tilted models</vt:lpstr>
      <vt:lpstr>Broken point’s scale corresponds to a cosmic structure mass scale</vt:lpstr>
      <vt:lpstr>Numerical pipeline we used</vt:lpstr>
      <vt:lpstr>Intuitive look: projection map</vt:lpstr>
      <vt:lpstr>To help the Too-Many-Satellites (Mass/Vmax)</vt:lpstr>
      <vt:lpstr>To help the Too-Many-Satellites (radial distance)</vt:lpstr>
      <vt:lpstr>To help the Too-Many-Satellites (BD potential simulation)</vt:lpstr>
      <vt:lpstr>To help the Too-Many-Satellites (BD potential simulation)</vt:lpstr>
      <vt:lpstr>To help the Too-Many-Satellites (BD potential simulation)</vt:lpstr>
      <vt:lpstr>To help the Too-Many-Satellites (BD potential simulation)</vt:lpstr>
      <vt:lpstr>PowerPoint 演示文稿</vt:lpstr>
      <vt:lpstr>To help Strong Lensing (flux ratio anamolies)</vt:lpstr>
      <vt:lpstr>To help Strong Lensing (more concentrated subhalo)</vt:lpstr>
      <vt:lpstr>To help Strong Lensing (more concentrated subhalo)</vt:lpstr>
      <vt:lpstr>To help Strong Lensing (more concentrated subhalo)</vt:lpstr>
      <vt:lpstr>To help Strong Lensing (more concentrated subhalo)</vt:lpstr>
      <vt:lpstr>To help Strong Lensing (more concentrated subhalo)</vt:lpstr>
      <vt:lpstr>By-Product: Main halo (could) be more concentrated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Zoom-In Cosmological Simulation for a Small Scale Enhanced Primordial Power Spectrum:   --To solve the potential “too-many satellite galaxies” problem by modifying the early universe model</dc:title>
  <dc:creator>健豪 吴</dc:creator>
  <cp:lastModifiedBy>健豪 吴</cp:lastModifiedBy>
  <cp:revision>14</cp:revision>
  <dcterms:created xsi:type="dcterms:W3CDTF">2024-10-15T04:47:14Z</dcterms:created>
  <dcterms:modified xsi:type="dcterms:W3CDTF">2025-07-10T02:05:15Z</dcterms:modified>
</cp:coreProperties>
</file>